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8" autoAdjust="0"/>
    <p:restoredTop sz="94660"/>
  </p:normalViewPr>
  <p:slideViewPr>
    <p:cSldViewPr snapToGrid="0">
      <p:cViewPr varScale="1">
        <p:scale>
          <a:sx n="44" d="100"/>
          <a:sy n="44" d="100"/>
        </p:scale>
        <p:origin x="67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C3329-DDD2-439B-BBDB-047BB5977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8B42D-AF73-4E9F-98C6-D75D97E23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5073F-1D23-480A-B52C-7CA13346B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A7170-1DDA-468A-827C-28BD04001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B49C6-6B79-4C91-8B38-D71FED6F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4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060EA-54F2-4D33-A455-AE585C2C4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B2DBA-0202-4FF3-978A-E808D1436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FD1B8-5965-4759-84AC-314FA92B1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767C5-2DE2-4C08-BF61-00F17FBA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DA7B5-FF7A-46EC-A19F-FE2D5B6A1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9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B8638B-E9AE-4152-948E-9C8D1B3EFD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EAFCA6-A490-430E-94A1-5389EF39A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23E38-E962-4FC8-958F-BE0AA7AE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5322E-15AF-4B1A-B086-5C6C3538D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29D30-D6A6-40B6-ACD6-B13248F51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78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6CC5B-8980-434F-93CF-73F62C072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B6AA5-AE5F-4360-8CE3-59279DD64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776DF-FB75-4DF4-A2C3-A94EAC055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04C2A-06FE-4665-B199-0197674B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B3B79-EC52-4012-9DB2-4F4D5C3C8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75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4950-B9B9-4B96-9DDB-8A55B9C9C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9BAEE-D5B7-462C-BB1B-30384E9E2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0862E-7EC2-4017-A5A2-6F8B50385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8CB3B-C5F5-4FDA-AEA9-255495F93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4922F-5D8B-417A-B623-21A360E9E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69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7A74-2842-4ADC-9AAF-2ED5389C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859BC-E66F-4EEE-B11E-F442D58CE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B48F2-575F-4283-BE13-E68BCC237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16ADB-B994-43D8-A785-82D9926B6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4AA7F-3F98-4C2D-8EF6-6AD3DF089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E2D8E-422B-480C-A59E-2F46F73CC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21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DD6DC-214C-46CD-B0B4-4375BF451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40FFA-6238-4993-8F0D-2E571822E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33D24-D76F-401C-9188-FDAEFD299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7E4AB2-60E9-46EC-BFCB-B9953027E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8CD1C4-6D7F-42C6-B2C9-10DED2AB6B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6B5110-8225-4F10-AA31-9F13BFBF1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75A436-B930-4858-A7FB-8B3D4C0D3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7F31C1-6BCB-4526-878F-51E2A06FA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77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57A38-F488-4812-B647-4FC92DB30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2B410-1BC3-4BD0-918F-5A4214749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B0AFD-5811-44F5-9F46-6526D2E09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5EAF1-7D47-4AEE-A248-CBA3BA1FE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28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54B352-A013-4666-B9CB-4F2C7CE5D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DA7C5-8B68-4F2F-9274-A34E79F75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DA34D-85D7-4EE9-AFAA-9CEDAB09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59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074C0-49EE-49E6-8A0A-ED9A71BAE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FAD92-75E6-46D7-B0BB-77360B403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F80D8-71CA-4309-8A25-E55A0FA21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EF6B3-A905-4639-A22F-4C83DD392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E2786-3263-4BFD-8FD4-C488A66F5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B7D86-6169-489A-B2D4-D42E07385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EF9F7-B0CE-4151-A1D8-C2DD3AB91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6F74DD-D364-459C-81C6-4FD3FEC04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8255A-D760-420C-8C6C-E8E7B3288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A90F5-E830-4ED2-AB98-874BB5D37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88ACCB-8F65-4DAD-B0AB-66DABB795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F26C3-E01B-48CC-80A9-7607E9B21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8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6A46-06DE-4C4B-B376-4EC0DD3DC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1992B-E8B8-48EA-B35D-C9F916F82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58D64-26F9-4A0F-A9ED-DD305BB65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60C31-8182-4006-9F30-2F3671BB7F62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634B-11CD-4C3B-B8F2-5E49E5FE1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91776-2750-4F2C-96FC-1CFA0EC14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899D2-1264-4E27-BDE6-670B330FB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5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D3A87-1EBE-4714-8BA8-6DEF7694F9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110E4-168D-4A68-A824-EB2B5B0E70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AC8185-988A-4BBC-8C35-85277F3D3A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750" t="18918" r="12500" b="13048"/>
          <a:stretch/>
        </p:blipFill>
        <p:spPr>
          <a:xfrm>
            <a:off x="-64008" y="0"/>
            <a:ext cx="123200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982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34A7656483B74FB66C73ECEA17E281" ma:contentTypeVersion="14" ma:contentTypeDescription="Create a new document." ma:contentTypeScope="" ma:versionID="7b4c043b83833dfa6c7653fe92e5177a">
  <xsd:schema xmlns:xsd="http://www.w3.org/2001/XMLSchema" xmlns:xs="http://www.w3.org/2001/XMLSchema" xmlns:p="http://schemas.microsoft.com/office/2006/metadata/properties" xmlns:ns2="a9f12287-5f74-4593-92c9-e973669b9a71" xmlns:ns3="6140e513-9c0e-4e73-9b29-9e780522eb94" targetNamespace="http://schemas.microsoft.com/office/2006/metadata/properties" ma:root="true" ma:fieldsID="4ba1f8288ec5762bba5a4e6839ae30ba" ns2:_="" ns3:_="">
    <xsd:import namespace="a9f12287-5f74-4593-92c9-e973669b9a71"/>
    <xsd:import namespace="6140e513-9c0e-4e73-9b29-9e780522eb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_Flow_Signoff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12287-5f74-4593-92c9-e973669b9a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40e513-9c0e-4e73-9b29-9e780522eb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a9f12287-5f74-4593-92c9-e973669b9a71" xsi:nil="true"/>
  </documentManagement>
</p:properties>
</file>

<file path=customXml/itemProps1.xml><?xml version="1.0" encoding="utf-8"?>
<ds:datastoreItem xmlns:ds="http://schemas.openxmlformats.org/officeDocument/2006/customXml" ds:itemID="{9E9E3D7D-BF78-4DB5-826E-BAB64BB34E53}"/>
</file>

<file path=customXml/itemProps2.xml><?xml version="1.0" encoding="utf-8"?>
<ds:datastoreItem xmlns:ds="http://schemas.openxmlformats.org/officeDocument/2006/customXml" ds:itemID="{474A31EA-D2D9-4FFD-A1FD-A047FB81BAE1}"/>
</file>

<file path=customXml/itemProps3.xml><?xml version="1.0" encoding="utf-8"?>
<ds:datastoreItem xmlns:ds="http://schemas.openxmlformats.org/officeDocument/2006/customXml" ds:itemID="{57919F27-5C71-4FEF-BB11-9CE4ECC5F237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Aitken - Skills Lead (SELEP)</dc:creator>
  <cp:lastModifiedBy>Louise Aitken - Skills Lead (SELEP)</cp:lastModifiedBy>
  <cp:revision>1</cp:revision>
  <dcterms:created xsi:type="dcterms:W3CDTF">2021-05-25T15:39:00Z</dcterms:created>
  <dcterms:modified xsi:type="dcterms:W3CDTF">2021-05-25T15:41:59Z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d8be9e-c8d9-4b9c-bd40-2c27cc7ea2e6_Enabled">
    <vt:lpwstr>true</vt:lpwstr>
  </property>
  <property fmtid="{D5CDD505-2E9C-101B-9397-08002B2CF9AE}" pid="3" name="MSIP_Label_39d8be9e-c8d9-4b9c-bd40-2c27cc7ea2e6_SetDate">
    <vt:lpwstr>2021-05-25T15:41:19Z</vt:lpwstr>
  </property>
  <property fmtid="{D5CDD505-2E9C-101B-9397-08002B2CF9AE}" pid="4" name="MSIP_Label_39d8be9e-c8d9-4b9c-bd40-2c27cc7ea2e6_Method">
    <vt:lpwstr>Standard</vt:lpwstr>
  </property>
  <property fmtid="{D5CDD505-2E9C-101B-9397-08002B2CF9AE}" pid="5" name="MSIP_Label_39d8be9e-c8d9-4b9c-bd40-2c27cc7ea2e6_Name">
    <vt:lpwstr>39d8be9e-c8d9-4b9c-bd40-2c27cc7ea2e6</vt:lpwstr>
  </property>
  <property fmtid="{D5CDD505-2E9C-101B-9397-08002B2CF9AE}" pid="6" name="MSIP_Label_39d8be9e-c8d9-4b9c-bd40-2c27cc7ea2e6_SiteId">
    <vt:lpwstr>a8b4324f-155c-4215-a0f1-7ed8cc9a992f</vt:lpwstr>
  </property>
  <property fmtid="{D5CDD505-2E9C-101B-9397-08002B2CF9AE}" pid="7" name="MSIP_Label_39d8be9e-c8d9-4b9c-bd40-2c27cc7ea2e6_ActionId">
    <vt:lpwstr>aa312375-8b9d-49f7-bcda-0000e95c66d4</vt:lpwstr>
  </property>
  <property fmtid="{D5CDD505-2E9C-101B-9397-08002B2CF9AE}" pid="8" name="MSIP_Label_39d8be9e-c8d9-4b9c-bd40-2c27cc7ea2e6_ContentBits">
    <vt:lpwstr>0</vt:lpwstr>
  </property>
  <property fmtid="{D5CDD505-2E9C-101B-9397-08002B2CF9AE}" pid="9" name="ContentTypeId">
    <vt:lpwstr>0x010100BB34A7656483B74FB66C73ECEA17E281</vt:lpwstr>
  </property>
</Properties>
</file>