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61" r:id="rId5"/>
    <p:sldId id="260" r:id="rId6"/>
    <p:sldId id="259" r:id="rId7"/>
    <p:sldId id="262" r:id="rId8"/>
    <p:sldId id="1080" r:id="rId9"/>
    <p:sldId id="264" r:id="rId10"/>
    <p:sldId id="267" r:id="rId11"/>
    <p:sldId id="269" r:id="rId12"/>
    <p:sldId id="270" r:id="rId13"/>
    <p:sldId id="271" r:id="rId14"/>
    <p:sldId id="1078" r:id="rId15"/>
    <p:sldId id="1081" r:id="rId16"/>
    <p:sldId id="1082" r:id="rId17"/>
    <p:sldId id="1083" r:id="rId18"/>
    <p:sldId id="1079" r:id="rId19"/>
    <p:sldId id="279" r:id="rId20"/>
    <p:sldId id="265" r:id="rId21"/>
    <p:sldId id="1084" r:id="rId22"/>
    <p:sldId id="268" r:id="rId23"/>
  </p:sldIdLst>
  <p:sldSz cx="9144000" cy="5143500" type="screen16x9"/>
  <p:notesSz cx="7099300" cy="10234613"/>
  <p:defaultTextStyle>
    <a:defPPr>
      <a:defRPr lang="en-US"/>
    </a:defPPr>
    <a:lvl1pPr marL="0" algn="l" defTabSz="914242" rtl="0" eaLnBrk="1" latinLnBrk="0" hangingPunct="1">
      <a:defRPr sz="1800" kern="1200">
        <a:solidFill>
          <a:schemeClr val="tx1"/>
        </a:solidFill>
        <a:latin typeface="+mn-lt"/>
        <a:ea typeface="+mn-ea"/>
        <a:cs typeface="+mn-cs"/>
      </a:defRPr>
    </a:lvl1pPr>
    <a:lvl2pPr marL="457121" algn="l" defTabSz="914242" rtl="0" eaLnBrk="1" latinLnBrk="0" hangingPunct="1">
      <a:defRPr sz="1800" kern="1200">
        <a:solidFill>
          <a:schemeClr val="tx1"/>
        </a:solidFill>
        <a:latin typeface="+mn-lt"/>
        <a:ea typeface="+mn-ea"/>
        <a:cs typeface="+mn-cs"/>
      </a:defRPr>
    </a:lvl2pPr>
    <a:lvl3pPr marL="914242" algn="l" defTabSz="914242" rtl="0" eaLnBrk="1" latinLnBrk="0" hangingPunct="1">
      <a:defRPr sz="1800" kern="1200">
        <a:solidFill>
          <a:schemeClr val="tx1"/>
        </a:solidFill>
        <a:latin typeface="+mn-lt"/>
        <a:ea typeface="+mn-ea"/>
        <a:cs typeface="+mn-cs"/>
      </a:defRPr>
    </a:lvl3pPr>
    <a:lvl4pPr marL="1371364" algn="l" defTabSz="914242" rtl="0" eaLnBrk="1" latinLnBrk="0" hangingPunct="1">
      <a:defRPr sz="1800" kern="1200">
        <a:solidFill>
          <a:schemeClr val="tx1"/>
        </a:solidFill>
        <a:latin typeface="+mn-lt"/>
        <a:ea typeface="+mn-ea"/>
        <a:cs typeface="+mn-cs"/>
      </a:defRPr>
    </a:lvl4pPr>
    <a:lvl5pPr marL="1828484" algn="l" defTabSz="914242" rtl="0" eaLnBrk="1" latinLnBrk="0" hangingPunct="1">
      <a:defRPr sz="1800" kern="1200">
        <a:solidFill>
          <a:schemeClr val="tx1"/>
        </a:solidFill>
        <a:latin typeface="+mn-lt"/>
        <a:ea typeface="+mn-ea"/>
        <a:cs typeface="+mn-cs"/>
      </a:defRPr>
    </a:lvl5pPr>
    <a:lvl6pPr marL="2285605" algn="l" defTabSz="914242" rtl="0" eaLnBrk="1" latinLnBrk="0" hangingPunct="1">
      <a:defRPr sz="1800" kern="1200">
        <a:solidFill>
          <a:schemeClr val="tx1"/>
        </a:solidFill>
        <a:latin typeface="+mn-lt"/>
        <a:ea typeface="+mn-ea"/>
        <a:cs typeface="+mn-cs"/>
      </a:defRPr>
    </a:lvl6pPr>
    <a:lvl7pPr marL="2742726" algn="l" defTabSz="914242" rtl="0" eaLnBrk="1" latinLnBrk="0" hangingPunct="1">
      <a:defRPr sz="1800" kern="1200">
        <a:solidFill>
          <a:schemeClr val="tx1"/>
        </a:solidFill>
        <a:latin typeface="+mn-lt"/>
        <a:ea typeface="+mn-ea"/>
        <a:cs typeface="+mn-cs"/>
      </a:defRPr>
    </a:lvl7pPr>
    <a:lvl8pPr marL="3199847" algn="l" defTabSz="914242" rtl="0" eaLnBrk="1" latinLnBrk="0" hangingPunct="1">
      <a:defRPr sz="1800" kern="1200">
        <a:solidFill>
          <a:schemeClr val="tx1"/>
        </a:solidFill>
        <a:latin typeface="+mn-lt"/>
        <a:ea typeface="+mn-ea"/>
        <a:cs typeface="+mn-cs"/>
      </a:defRPr>
    </a:lvl8pPr>
    <a:lvl9pPr marL="3656968" algn="l" defTabSz="9142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B8F"/>
    <a:srgbClr val="008A9B"/>
    <a:srgbClr val="712779"/>
    <a:srgbClr val="E5368A"/>
    <a:srgbClr val="C0AF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80799C-34BE-40E2-ADB1-39C180BA796F}" v="661" dt="2021-05-25T16:32:02.3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83884" autoAdjust="0"/>
  </p:normalViewPr>
  <p:slideViewPr>
    <p:cSldViewPr showGuides="1">
      <p:cViewPr>
        <p:scale>
          <a:sx n="75" d="100"/>
          <a:sy n="75" d="100"/>
        </p:scale>
        <p:origin x="932" y="13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780"/>
    </p:cViewPr>
  </p:sorterViewPr>
  <p:notesViewPr>
    <p:cSldViewPr showGuides="1">
      <p:cViewPr varScale="1">
        <p:scale>
          <a:sx n="39" d="100"/>
          <a:sy n="39" d="100"/>
        </p:scale>
        <p:origin x="3322" y="8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6363" cy="511731"/>
          </a:xfrm>
          <a:prstGeom prst="rect">
            <a:avLst/>
          </a:prstGeom>
        </p:spPr>
        <p:txBody>
          <a:bodyPr vert="horz" lIns="99058" tIns="49529" rIns="99058" bIns="49529" rtlCol="0"/>
          <a:lstStyle>
            <a:lvl1pPr algn="l">
              <a:defRPr sz="1300"/>
            </a:lvl1pPr>
          </a:lstStyle>
          <a:p>
            <a:endParaRPr lang="en-GB"/>
          </a:p>
        </p:txBody>
      </p:sp>
      <p:sp>
        <p:nvSpPr>
          <p:cNvPr id="3" name="Date Placeholder 2"/>
          <p:cNvSpPr>
            <a:spLocks noGrp="1"/>
          </p:cNvSpPr>
          <p:nvPr>
            <p:ph type="dt" sz="quarter" idx="1"/>
          </p:nvPr>
        </p:nvSpPr>
        <p:spPr>
          <a:xfrm>
            <a:off x="4021296" y="2"/>
            <a:ext cx="3076363" cy="511731"/>
          </a:xfrm>
          <a:prstGeom prst="rect">
            <a:avLst/>
          </a:prstGeom>
        </p:spPr>
        <p:txBody>
          <a:bodyPr vert="horz" lIns="99058" tIns="49529" rIns="99058" bIns="49529" rtlCol="0"/>
          <a:lstStyle>
            <a:lvl1pPr algn="r">
              <a:defRPr sz="1300"/>
            </a:lvl1pPr>
          </a:lstStyle>
          <a:p>
            <a:fld id="{0A611E2E-A0A2-4E28-9AAE-867C9BF41C85}" type="datetimeFigureOut">
              <a:rPr lang="en-GB" smtClean="0"/>
              <a:t>25/05/2021</a:t>
            </a:fld>
            <a:endParaRPr lang="en-GB"/>
          </a:p>
        </p:txBody>
      </p:sp>
      <p:sp>
        <p:nvSpPr>
          <p:cNvPr id="4" name="Footer Placeholder 3"/>
          <p:cNvSpPr>
            <a:spLocks noGrp="1"/>
          </p:cNvSpPr>
          <p:nvPr>
            <p:ph type="ftr" sz="quarter" idx="2"/>
          </p:nvPr>
        </p:nvSpPr>
        <p:spPr>
          <a:xfrm>
            <a:off x="2" y="9721108"/>
            <a:ext cx="3076363" cy="511731"/>
          </a:xfrm>
          <a:prstGeom prst="rect">
            <a:avLst/>
          </a:prstGeom>
        </p:spPr>
        <p:txBody>
          <a:bodyPr vert="horz" lIns="99058" tIns="49529" rIns="99058" bIns="49529" rtlCol="0" anchor="b"/>
          <a:lstStyle>
            <a:lvl1pPr algn="l">
              <a:defRPr sz="1300"/>
            </a:lvl1pPr>
          </a:lstStyle>
          <a:p>
            <a:endParaRPr lang="en-GB"/>
          </a:p>
        </p:txBody>
      </p:sp>
      <p:sp>
        <p:nvSpPr>
          <p:cNvPr id="5" name="Slide Number Placeholder 4"/>
          <p:cNvSpPr>
            <a:spLocks noGrp="1"/>
          </p:cNvSpPr>
          <p:nvPr>
            <p:ph type="sldNum" sz="quarter" idx="3"/>
          </p:nvPr>
        </p:nvSpPr>
        <p:spPr>
          <a:xfrm>
            <a:off x="4021296" y="9721108"/>
            <a:ext cx="3076363" cy="511731"/>
          </a:xfrm>
          <a:prstGeom prst="rect">
            <a:avLst/>
          </a:prstGeom>
        </p:spPr>
        <p:txBody>
          <a:bodyPr vert="horz" lIns="99058" tIns="49529" rIns="99058" bIns="49529" rtlCol="0" anchor="b"/>
          <a:lstStyle>
            <a:lvl1pPr algn="r">
              <a:defRPr sz="1300"/>
            </a:lvl1pPr>
          </a:lstStyle>
          <a:p>
            <a:fld id="{1EAC1933-F892-4360-896E-FB236652017B}" type="slidenum">
              <a:rPr lang="en-GB" smtClean="0"/>
              <a:t>‹#›</a:t>
            </a:fld>
            <a:endParaRPr lang="en-GB"/>
          </a:p>
        </p:txBody>
      </p:sp>
    </p:spTree>
    <p:extLst>
      <p:ext uri="{BB962C8B-B14F-4D97-AF65-F5344CB8AC3E}">
        <p14:creationId xmlns:p14="http://schemas.microsoft.com/office/powerpoint/2010/main" val="10167052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6575" cy="511175"/>
          </a:xfrm>
          <a:prstGeom prst="rect">
            <a:avLst/>
          </a:prstGeom>
        </p:spPr>
        <p:txBody>
          <a:bodyPr vert="horz" lIns="91449" tIns="45725" rIns="91449" bIns="45725" rtlCol="0"/>
          <a:lstStyle>
            <a:lvl1pPr algn="l">
              <a:defRPr sz="1200"/>
            </a:lvl1pPr>
          </a:lstStyle>
          <a:p>
            <a:endParaRPr lang="en-GB"/>
          </a:p>
        </p:txBody>
      </p:sp>
      <p:sp>
        <p:nvSpPr>
          <p:cNvPr id="3" name="Date Placeholder 2"/>
          <p:cNvSpPr>
            <a:spLocks noGrp="1"/>
          </p:cNvSpPr>
          <p:nvPr>
            <p:ph type="dt" idx="1"/>
          </p:nvPr>
        </p:nvSpPr>
        <p:spPr>
          <a:xfrm>
            <a:off x="4021140" y="2"/>
            <a:ext cx="3076575" cy="511175"/>
          </a:xfrm>
          <a:prstGeom prst="rect">
            <a:avLst/>
          </a:prstGeom>
        </p:spPr>
        <p:txBody>
          <a:bodyPr vert="horz" lIns="91449" tIns="45725" rIns="91449" bIns="45725" rtlCol="0"/>
          <a:lstStyle>
            <a:lvl1pPr algn="r">
              <a:defRPr sz="1200"/>
            </a:lvl1pPr>
          </a:lstStyle>
          <a:p>
            <a:fld id="{67380A17-F19C-4655-B4AE-D5E5EA33C539}" type="datetimeFigureOut">
              <a:rPr lang="en-GB" smtClean="0"/>
              <a:t>25/05/2021</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1449" tIns="45725" rIns="91449" bIns="45725" rtlCol="0" anchor="ctr"/>
          <a:lstStyle/>
          <a:p>
            <a:endParaRPr lang="en-GB"/>
          </a:p>
        </p:txBody>
      </p:sp>
      <p:sp>
        <p:nvSpPr>
          <p:cNvPr id="5" name="Notes Placeholder 4"/>
          <p:cNvSpPr>
            <a:spLocks noGrp="1"/>
          </p:cNvSpPr>
          <p:nvPr>
            <p:ph type="body" sz="quarter" idx="3"/>
          </p:nvPr>
        </p:nvSpPr>
        <p:spPr>
          <a:xfrm>
            <a:off x="709614" y="4860925"/>
            <a:ext cx="5680075" cy="4605338"/>
          </a:xfrm>
          <a:prstGeom prst="rect">
            <a:avLst/>
          </a:prstGeom>
        </p:spPr>
        <p:txBody>
          <a:bodyPr vert="horz" lIns="91449" tIns="45725" rIns="91449" bIns="457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852"/>
            <a:ext cx="3076575" cy="511175"/>
          </a:xfrm>
          <a:prstGeom prst="rect">
            <a:avLst/>
          </a:prstGeom>
        </p:spPr>
        <p:txBody>
          <a:bodyPr vert="horz" lIns="91449" tIns="45725" rIns="91449" bIns="45725" rtlCol="0" anchor="b"/>
          <a:lstStyle>
            <a:lvl1pPr algn="l">
              <a:defRPr sz="1200"/>
            </a:lvl1pPr>
          </a:lstStyle>
          <a:p>
            <a:endParaRPr lang="en-GB"/>
          </a:p>
        </p:txBody>
      </p:sp>
      <p:sp>
        <p:nvSpPr>
          <p:cNvPr id="7" name="Slide Number Placeholder 6"/>
          <p:cNvSpPr>
            <a:spLocks noGrp="1"/>
          </p:cNvSpPr>
          <p:nvPr>
            <p:ph type="sldNum" sz="quarter" idx="5"/>
          </p:nvPr>
        </p:nvSpPr>
        <p:spPr>
          <a:xfrm>
            <a:off x="4021140" y="9721852"/>
            <a:ext cx="3076575" cy="511175"/>
          </a:xfrm>
          <a:prstGeom prst="rect">
            <a:avLst/>
          </a:prstGeom>
        </p:spPr>
        <p:txBody>
          <a:bodyPr vert="horz" lIns="91449" tIns="45725" rIns="91449" bIns="45725" rtlCol="0" anchor="b"/>
          <a:lstStyle>
            <a:lvl1pPr algn="r">
              <a:defRPr sz="1200"/>
            </a:lvl1pPr>
          </a:lstStyle>
          <a:p>
            <a:fld id="{5C016D06-8064-4B53-BF57-56C46BBA2555}" type="slidenum">
              <a:rPr lang="en-GB" smtClean="0"/>
              <a:t>‹#›</a:t>
            </a:fld>
            <a:endParaRPr lang="en-GB"/>
          </a:p>
        </p:txBody>
      </p:sp>
    </p:spTree>
    <p:extLst>
      <p:ext uri="{BB962C8B-B14F-4D97-AF65-F5344CB8AC3E}">
        <p14:creationId xmlns:p14="http://schemas.microsoft.com/office/powerpoint/2010/main" val="814522901"/>
      </p:ext>
    </p:extLst>
  </p:cSld>
  <p:clrMap bg1="lt1" tx1="dk1" bg2="lt2" tx2="dk2" accent1="accent1" accent2="accent2" accent3="accent3" accent4="accent4" accent5="accent5" accent6="accent6" hlink="hlink" folHlink="folHlink"/>
  <p:hf hdr="0" ftr="0" dt="0"/>
  <p:notesStyle>
    <a:lvl1pPr marL="0" algn="l" defTabSz="914242" rtl="0" eaLnBrk="1" latinLnBrk="0" hangingPunct="1">
      <a:defRPr sz="1200" kern="1200">
        <a:solidFill>
          <a:schemeClr val="tx1"/>
        </a:solidFill>
        <a:latin typeface="+mn-lt"/>
        <a:ea typeface="+mn-ea"/>
        <a:cs typeface="+mn-cs"/>
      </a:defRPr>
    </a:lvl1pPr>
    <a:lvl2pPr marL="457121" algn="l" defTabSz="914242" rtl="0" eaLnBrk="1" latinLnBrk="0" hangingPunct="1">
      <a:defRPr sz="1200" kern="1200">
        <a:solidFill>
          <a:schemeClr val="tx1"/>
        </a:solidFill>
        <a:latin typeface="+mn-lt"/>
        <a:ea typeface="+mn-ea"/>
        <a:cs typeface="+mn-cs"/>
      </a:defRPr>
    </a:lvl2pPr>
    <a:lvl3pPr marL="914242" algn="l" defTabSz="914242" rtl="0" eaLnBrk="1" latinLnBrk="0" hangingPunct="1">
      <a:defRPr sz="1200" kern="1200">
        <a:solidFill>
          <a:schemeClr val="tx1"/>
        </a:solidFill>
        <a:latin typeface="+mn-lt"/>
        <a:ea typeface="+mn-ea"/>
        <a:cs typeface="+mn-cs"/>
      </a:defRPr>
    </a:lvl3pPr>
    <a:lvl4pPr marL="1371364" algn="l" defTabSz="914242" rtl="0" eaLnBrk="1" latinLnBrk="0" hangingPunct="1">
      <a:defRPr sz="1200" kern="1200">
        <a:solidFill>
          <a:schemeClr val="tx1"/>
        </a:solidFill>
        <a:latin typeface="+mn-lt"/>
        <a:ea typeface="+mn-ea"/>
        <a:cs typeface="+mn-cs"/>
      </a:defRPr>
    </a:lvl4pPr>
    <a:lvl5pPr marL="1828484" algn="l" defTabSz="914242" rtl="0" eaLnBrk="1" latinLnBrk="0" hangingPunct="1">
      <a:defRPr sz="1200" kern="1200">
        <a:solidFill>
          <a:schemeClr val="tx1"/>
        </a:solidFill>
        <a:latin typeface="+mn-lt"/>
        <a:ea typeface="+mn-ea"/>
        <a:cs typeface="+mn-cs"/>
      </a:defRPr>
    </a:lvl5pPr>
    <a:lvl6pPr marL="2285605" algn="l" defTabSz="914242" rtl="0" eaLnBrk="1" latinLnBrk="0" hangingPunct="1">
      <a:defRPr sz="1200" kern="1200">
        <a:solidFill>
          <a:schemeClr val="tx1"/>
        </a:solidFill>
        <a:latin typeface="+mn-lt"/>
        <a:ea typeface="+mn-ea"/>
        <a:cs typeface="+mn-cs"/>
      </a:defRPr>
    </a:lvl6pPr>
    <a:lvl7pPr marL="2742726" algn="l" defTabSz="914242" rtl="0" eaLnBrk="1" latinLnBrk="0" hangingPunct="1">
      <a:defRPr sz="1200" kern="1200">
        <a:solidFill>
          <a:schemeClr val="tx1"/>
        </a:solidFill>
        <a:latin typeface="+mn-lt"/>
        <a:ea typeface="+mn-ea"/>
        <a:cs typeface="+mn-cs"/>
      </a:defRPr>
    </a:lvl7pPr>
    <a:lvl8pPr marL="3199847" algn="l" defTabSz="914242" rtl="0" eaLnBrk="1" latinLnBrk="0" hangingPunct="1">
      <a:defRPr sz="1200" kern="1200">
        <a:solidFill>
          <a:schemeClr val="tx1"/>
        </a:solidFill>
        <a:latin typeface="+mn-lt"/>
        <a:ea typeface="+mn-ea"/>
        <a:cs typeface="+mn-cs"/>
      </a:defRPr>
    </a:lvl8pPr>
    <a:lvl9pPr marL="3656968" algn="l" defTabSz="91424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ng title no photo">
    <p:spTree>
      <p:nvGrpSpPr>
        <p:cNvPr id="1" name=""/>
        <p:cNvGrpSpPr/>
        <p:nvPr/>
      </p:nvGrpSpPr>
      <p:grpSpPr>
        <a:xfrm>
          <a:off x="0" y="0"/>
          <a:ext cx="0" cy="0"/>
          <a:chOff x="0" y="0"/>
          <a:chExt cx="0" cy="0"/>
        </a:xfrm>
      </p:grpSpPr>
      <p:pic>
        <p:nvPicPr>
          <p:cNvPr id="8" name="Picture 4" descr="Celebrating the amazing... Thames estuary - Martin Harper's blog - Our work  - The RSPB Community">
            <a:extLst>
              <a:ext uri="{FF2B5EF4-FFF2-40B4-BE49-F238E27FC236}">
                <a16:creationId xmlns:a16="http://schemas.microsoft.com/office/drawing/2014/main" id="{8698464F-9ABF-438E-9B41-380BFDF3DAE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591"/>
          <a:stretch/>
        </p:blipFill>
        <p:spPr bwMode="auto">
          <a:xfrm>
            <a:off x="-36512" y="-21331"/>
            <a:ext cx="9180512" cy="516483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B2D1B28B-AFC4-4547-AED8-76940CC7E667}"/>
              </a:ext>
            </a:extLst>
          </p:cNvPr>
          <p:cNvSpPr>
            <a:spLocks noGrp="1"/>
          </p:cNvSpPr>
          <p:nvPr>
            <p:ph type="body" sz="quarter" idx="11" hasCustomPrompt="1"/>
          </p:nvPr>
        </p:nvSpPr>
        <p:spPr>
          <a:xfrm>
            <a:off x="248320" y="4150760"/>
            <a:ext cx="3027536" cy="726040"/>
          </a:xfrm>
          <a:prstGeom prst="rect">
            <a:avLst/>
          </a:prstGeom>
        </p:spPr>
        <p:txBody>
          <a:bodyPr/>
          <a:lstStyle>
            <a:lvl1pPr>
              <a:defRPr b="0" cap="all" spc="600" baseline="0">
                <a:solidFill>
                  <a:schemeClr val="tx1"/>
                </a:solidFill>
                <a:latin typeface="Arial Nova Cond Light" panose="020B0306020202020204" pitchFamily="34" charset="0"/>
              </a:defRPr>
            </a:lvl1pPr>
          </a:lstStyle>
          <a:p>
            <a:pPr lvl="0"/>
            <a:r>
              <a:rPr lang="en-US" dirty="0"/>
              <a:t>XX MONTH 2021</a:t>
            </a:r>
          </a:p>
          <a:p>
            <a:pPr lvl="0"/>
            <a:r>
              <a:rPr lang="en-US" dirty="0"/>
              <a:t>VERSION 1.0</a:t>
            </a:r>
            <a:endParaRPr lang="en-GB" dirty="0"/>
          </a:p>
        </p:txBody>
      </p:sp>
      <p:pic>
        <p:nvPicPr>
          <p:cNvPr id="17" name="Picture 16" descr="Shape&#10;&#10;Description automatically generated with medium confidence">
            <a:extLst>
              <a:ext uri="{FF2B5EF4-FFF2-40B4-BE49-F238E27FC236}">
                <a16:creationId xmlns:a16="http://schemas.microsoft.com/office/drawing/2014/main" id="{C7A9A4D3-6DCB-4157-BD86-C0A5D97DD9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8344" y="4570042"/>
            <a:ext cx="1345601" cy="448533"/>
          </a:xfrm>
          <a:prstGeom prst="rect">
            <a:avLst/>
          </a:prstGeom>
        </p:spPr>
      </p:pic>
      <p:sp>
        <p:nvSpPr>
          <p:cNvPr id="18" name="Text Placeholder 7">
            <a:extLst>
              <a:ext uri="{FF2B5EF4-FFF2-40B4-BE49-F238E27FC236}">
                <a16:creationId xmlns:a16="http://schemas.microsoft.com/office/drawing/2014/main" id="{92D1613F-B8AE-4D26-832F-F03F9811F460}"/>
              </a:ext>
            </a:extLst>
          </p:cNvPr>
          <p:cNvSpPr>
            <a:spLocks noGrp="1"/>
          </p:cNvSpPr>
          <p:nvPr>
            <p:ph type="body" sz="quarter" idx="10" hasCustomPrompt="1"/>
          </p:nvPr>
        </p:nvSpPr>
        <p:spPr>
          <a:xfrm>
            <a:off x="250824" y="771550"/>
            <a:ext cx="7345512" cy="2305050"/>
          </a:xfrm>
          <a:prstGeom prst="rect">
            <a:avLst/>
          </a:prstGeom>
        </p:spPr>
        <p:txBody>
          <a:bodyPr/>
          <a:lstStyle>
            <a:lvl1pPr>
              <a:spcBef>
                <a:spcPts val="10"/>
              </a:spcBef>
              <a:spcAft>
                <a:spcPts val="10"/>
              </a:spcAft>
              <a:defRPr sz="5400" b="0" cap="all" spc="600" baseline="0">
                <a:solidFill>
                  <a:schemeClr val="accent6"/>
                </a:solidFill>
                <a:latin typeface="+mj-lt"/>
              </a:defRPr>
            </a:lvl1pPr>
          </a:lstStyle>
          <a:p>
            <a:pPr lvl="0"/>
            <a:r>
              <a:rPr lang="en-US" dirty="0"/>
              <a:t>LONG TITLE</a:t>
            </a:r>
          </a:p>
        </p:txBody>
      </p:sp>
      <p:sp>
        <p:nvSpPr>
          <p:cNvPr id="19" name="object 3">
            <a:extLst>
              <a:ext uri="{FF2B5EF4-FFF2-40B4-BE49-F238E27FC236}">
                <a16:creationId xmlns:a16="http://schemas.microsoft.com/office/drawing/2014/main" id="{12DFFBED-A43B-456D-BE52-D09C68BA3227}"/>
              </a:ext>
            </a:extLst>
          </p:cNvPr>
          <p:cNvSpPr/>
          <p:nvPr userDrawn="1"/>
        </p:nvSpPr>
        <p:spPr>
          <a:xfrm>
            <a:off x="0" y="-21332"/>
            <a:ext cx="4572000" cy="288826"/>
          </a:xfrm>
          <a:custGeom>
            <a:avLst/>
            <a:gdLst/>
            <a:ahLst/>
            <a:cxnLst/>
            <a:rect l="l" t="t" r="r" b="b"/>
            <a:pathLst>
              <a:path w="10926445" h="6840220">
                <a:moveTo>
                  <a:pt x="10926000" y="0"/>
                </a:moveTo>
                <a:lnTo>
                  <a:pt x="0" y="0"/>
                </a:lnTo>
                <a:lnTo>
                  <a:pt x="0" y="6840004"/>
                </a:lnTo>
                <a:lnTo>
                  <a:pt x="10926000" y="6840004"/>
                </a:lnTo>
                <a:lnTo>
                  <a:pt x="10926000" y="0"/>
                </a:lnTo>
                <a:close/>
              </a:path>
            </a:pathLst>
          </a:custGeom>
          <a:solidFill>
            <a:schemeClr val="accent6"/>
          </a:solidFill>
        </p:spPr>
        <p:txBody>
          <a:bodyPr wrap="square" lIns="0" tIns="0" rIns="0" bIns="0" rtlCol="0"/>
          <a:lstStyle/>
          <a:p>
            <a:endParaRPr/>
          </a:p>
        </p:txBody>
      </p:sp>
    </p:spTree>
    <p:extLst>
      <p:ext uri="{BB962C8B-B14F-4D97-AF65-F5344CB8AC3E}">
        <p14:creationId xmlns:p14="http://schemas.microsoft.com/office/powerpoint/2010/main" val="1414537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graphic photo">
    <p:spTree>
      <p:nvGrpSpPr>
        <p:cNvPr id="1" name=""/>
        <p:cNvGrpSpPr/>
        <p:nvPr/>
      </p:nvGrpSpPr>
      <p:grpSpPr>
        <a:xfrm>
          <a:off x="0" y="0"/>
          <a:ext cx="0" cy="0"/>
          <a:chOff x="0" y="0"/>
          <a:chExt cx="0" cy="0"/>
        </a:xfrm>
      </p:grpSpPr>
      <p:sp>
        <p:nvSpPr>
          <p:cNvPr id="3" name="Rectangle 2"/>
          <p:cNvSpPr/>
          <p:nvPr userDrawn="1"/>
        </p:nvSpPr>
        <p:spPr>
          <a:xfrm>
            <a:off x="0" y="-20538"/>
            <a:ext cx="9144000" cy="5164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22"/>
          </a:p>
        </p:txBody>
      </p:sp>
      <p:sp>
        <p:nvSpPr>
          <p:cNvPr id="9" name="Picture Placeholder 8">
            <a:extLst>
              <a:ext uri="{FF2B5EF4-FFF2-40B4-BE49-F238E27FC236}">
                <a16:creationId xmlns:a16="http://schemas.microsoft.com/office/drawing/2014/main" id="{8347D804-7820-44F3-9FAE-6B8E3704A8B9}"/>
              </a:ext>
            </a:extLst>
          </p:cNvPr>
          <p:cNvSpPr>
            <a:spLocks noGrp="1"/>
          </p:cNvSpPr>
          <p:nvPr>
            <p:ph type="pic" sz="quarter" idx="13" hasCustomPrompt="1"/>
          </p:nvPr>
        </p:nvSpPr>
        <p:spPr>
          <a:xfrm>
            <a:off x="0" y="-20539"/>
            <a:ext cx="9144000" cy="5164039"/>
          </a:xfrm>
          <a:prstGeom prst="rect">
            <a:avLst/>
          </a:prstGeom>
        </p:spPr>
        <p:txBody>
          <a:bodyPr/>
          <a:lstStyle>
            <a:lvl1pPr>
              <a:defRPr/>
            </a:lvl1pPr>
          </a:lstStyle>
          <a:p>
            <a:r>
              <a:rPr lang="en-GB" dirty="0"/>
              <a:t>Full page/graphic photo</a:t>
            </a:r>
          </a:p>
        </p:txBody>
      </p:sp>
    </p:spTree>
    <p:extLst>
      <p:ext uri="{BB962C8B-B14F-4D97-AF65-F5344CB8AC3E}">
        <p14:creationId xmlns:p14="http://schemas.microsoft.com/office/powerpoint/2010/main" val="1925558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676022-0CCD-714F-81F7-55BAFBE7696D}"/>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22"/>
          </a:p>
        </p:txBody>
      </p:sp>
      <p:sp>
        <p:nvSpPr>
          <p:cNvPr id="7" name="object 3">
            <a:extLst>
              <a:ext uri="{FF2B5EF4-FFF2-40B4-BE49-F238E27FC236}">
                <a16:creationId xmlns:a16="http://schemas.microsoft.com/office/drawing/2014/main" id="{636968C1-20DA-4142-B6D9-6B75C2E5E192}"/>
              </a:ext>
            </a:extLst>
          </p:cNvPr>
          <p:cNvSpPr/>
          <p:nvPr userDrawn="1"/>
        </p:nvSpPr>
        <p:spPr>
          <a:xfrm>
            <a:off x="0" y="0"/>
            <a:ext cx="9144000" cy="5143500"/>
          </a:xfrm>
          <a:custGeom>
            <a:avLst/>
            <a:gdLst/>
            <a:ahLst/>
            <a:cxnLst/>
            <a:rect l="l" t="t" r="r" b="b"/>
            <a:pathLst>
              <a:path w="10926445" h="6840220">
                <a:moveTo>
                  <a:pt x="10926000" y="0"/>
                </a:moveTo>
                <a:lnTo>
                  <a:pt x="0" y="0"/>
                </a:lnTo>
                <a:lnTo>
                  <a:pt x="0" y="6840004"/>
                </a:lnTo>
                <a:lnTo>
                  <a:pt x="10926000" y="6840004"/>
                </a:lnTo>
                <a:lnTo>
                  <a:pt x="10926000" y="0"/>
                </a:lnTo>
                <a:close/>
              </a:path>
            </a:pathLst>
          </a:custGeom>
          <a:solidFill>
            <a:srgbClr val="008A9B"/>
          </a:solidFill>
        </p:spPr>
        <p:txBody>
          <a:bodyPr wrap="square" lIns="0" tIns="0" rIns="0" bIns="0" rtlCol="0"/>
          <a:lstStyle/>
          <a:p>
            <a:endParaRPr dirty="0">
              <a:solidFill>
                <a:srgbClr val="C8B624"/>
              </a:solidFill>
            </a:endParaRPr>
          </a:p>
        </p:txBody>
      </p:sp>
      <p:sp>
        <p:nvSpPr>
          <p:cNvPr id="9" name="Rectangle 8">
            <a:extLst>
              <a:ext uri="{FF2B5EF4-FFF2-40B4-BE49-F238E27FC236}">
                <a16:creationId xmlns:a16="http://schemas.microsoft.com/office/drawing/2014/main" id="{2FBE4E2A-7C4B-4FE4-80AB-84E9364F9F5E}"/>
              </a:ext>
            </a:extLst>
          </p:cNvPr>
          <p:cNvSpPr/>
          <p:nvPr userDrawn="1"/>
        </p:nvSpPr>
        <p:spPr>
          <a:xfrm>
            <a:off x="179512" y="3332187"/>
            <a:ext cx="6711950" cy="1615827"/>
          </a:xfrm>
          <a:prstGeom prst="rect">
            <a:avLst/>
          </a:prstGeom>
        </p:spPr>
        <p:txBody>
          <a:bodyPr>
            <a:spAutoFit/>
          </a:bodyPr>
          <a:lstStyle/>
          <a:p>
            <a:endParaRPr lang="en-GB" sz="1100" dirty="0">
              <a:solidFill>
                <a:schemeClr val="bg1"/>
              </a:solidFill>
              <a:latin typeface="Arial" panose="020B0604020202020204" pitchFamily="34" charset="0"/>
              <a:cs typeface="Arial" panose="020B0604020202020204" pitchFamily="34" charset="0"/>
            </a:endParaRPr>
          </a:p>
          <a:p>
            <a:pPr fontAlgn="base"/>
            <a:endParaRPr lang="en-GB" sz="1100" dirty="0">
              <a:solidFill>
                <a:schemeClr val="bg1"/>
              </a:solidFill>
              <a:latin typeface="Arial" panose="020B0604020202020204" pitchFamily="34" charset="0"/>
              <a:cs typeface="Arial" panose="020B0604020202020204" pitchFamily="34" charset="0"/>
            </a:endParaRPr>
          </a:p>
          <a:p>
            <a:endParaRPr lang="en-GB" sz="1100" dirty="0">
              <a:solidFill>
                <a:schemeClr val="bg1"/>
              </a:solidFill>
              <a:latin typeface="Arial" panose="020B0604020202020204" pitchFamily="34" charset="0"/>
              <a:cs typeface="Arial" panose="020B0604020202020204" pitchFamily="34" charset="0"/>
            </a:endParaRPr>
          </a:p>
          <a:p>
            <a:endParaRPr lang="en-GB" sz="1100" dirty="0">
              <a:solidFill>
                <a:schemeClr val="bg1"/>
              </a:solidFill>
              <a:latin typeface="Arial" panose="020B0604020202020204" pitchFamily="34" charset="0"/>
              <a:cs typeface="Arial" panose="020B0604020202020204" pitchFamily="34" charset="0"/>
            </a:endParaRPr>
          </a:p>
          <a:p>
            <a:endParaRPr lang="en-GB" sz="1100" dirty="0">
              <a:solidFill>
                <a:schemeClr val="bg1"/>
              </a:solidFill>
              <a:latin typeface="Arial" panose="020B0604020202020204" pitchFamily="34" charset="0"/>
              <a:cs typeface="Arial" panose="020B0604020202020204" pitchFamily="34" charset="0"/>
            </a:endParaRPr>
          </a:p>
          <a:p>
            <a:endParaRPr lang="en-GB" sz="1100" dirty="0">
              <a:solidFill>
                <a:schemeClr val="bg1"/>
              </a:solidFill>
              <a:latin typeface="Arial" panose="020B0604020202020204" pitchFamily="34" charset="0"/>
              <a:cs typeface="Arial" panose="020B0604020202020204" pitchFamily="34" charset="0"/>
            </a:endParaRPr>
          </a:p>
          <a:p>
            <a:r>
              <a:rPr lang="en-GB" sz="1100" b="1" dirty="0">
                <a:solidFill>
                  <a:schemeClr val="bg1"/>
                </a:solidFill>
                <a:latin typeface="Arial" panose="020B0604020202020204" pitchFamily="34" charset="0"/>
                <a:cs typeface="Arial" panose="020B0604020202020204" pitchFamily="34" charset="0"/>
              </a:rPr>
              <a:t>macegroup.com </a:t>
            </a:r>
          </a:p>
          <a:p>
            <a:endParaRPr lang="en-GB" sz="1100" dirty="0">
              <a:solidFill>
                <a:schemeClr val="bg1"/>
              </a:solidFill>
              <a:latin typeface="Arial" panose="020B0604020202020204" pitchFamily="34" charset="0"/>
              <a:cs typeface="Arial" panose="020B0604020202020204" pitchFamily="34" charset="0"/>
            </a:endParaRPr>
          </a:p>
          <a:p>
            <a:r>
              <a:rPr lang="en-GB" sz="1100" dirty="0">
                <a:solidFill>
                  <a:schemeClr val="bg1"/>
                </a:solidFill>
                <a:latin typeface="Arial" panose="020B0604020202020204" pitchFamily="34" charset="0"/>
                <a:cs typeface="Arial" panose="020B0604020202020204" pitchFamily="34" charset="0"/>
              </a:rPr>
              <a:t>Copyright © 2021</a:t>
            </a:r>
          </a:p>
        </p:txBody>
      </p:sp>
      <p:pic>
        <p:nvPicPr>
          <p:cNvPr id="14" name="Picture 13">
            <a:extLst>
              <a:ext uri="{FF2B5EF4-FFF2-40B4-BE49-F238E27FC236}">
                <a16:creationId xmlns:a16="http://schemas.microsoft.com/office/drawing/2014/main" id="{A9FBBDFB-46E2-4719-8721-4ED745BE3A42}"/>
              </a:ext>
            </a:extLst>
          </p:cNvPr>
          <p:cNvPicPr>
            <a:picLocks noChangeAspect="1"/>
          </p:cNvPicPr>
          <p:nvPr userDrawn="1"/>
        </p:nvPicPr>
        <p:blipFill>
          <a:blip r:embed="rId2"/>
          <a:stretch>
            <a:fillRect/>
          </a:stretch>
        </p:blipFill>
        <p:spPr>
          <a:xfrm>
            <a:off x="7087322" y="4584700"/>
            <a:ext cx="1803400" cy="292100"/>
          </a:xfrm>
          <a:prstGeom prst="rect">
            <a:avLst/>
          </a:prstGeom>
        </p:spPr>
      </p:pic>
    </p:spTree>
    <p:extLst>
      <p:ext uri="{BB962C8B-B14F-4D97-AF65-F5344CB8AC3E}">
        <p14:creationId xmlns:p14="http://schemas.microsoft.com/office/powerpoint/2010/main" val="384638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ort title - landscape photo">
    <p:spTree>
      <p:nvGrpSpPr>
        <p:cNvPr id="1" name=""/>
        <p:cNvGrpSpPr/>
        <p:nvPr/>
      </p:nvGrpSpPr>
      <p:grpSpPr>
        <a:xfrm>
          <a:off x="0" y="0"/>
          <a:ext cx="0" cy="0"/>
          <a:chOff x="0" y="0"/>
          <a:chExt cx="0" cy="0"/>
        </a:xfrm>
      </p:grpSpPr>
      <p:sp>
        <p:nvSpPr>
          <p:cNvPr id="3" name="Rectangle 2"/>
          <p:cNvSpPr/>
          <p:nvPr userDrawn="1"/>
        </p:nvSpPr>
        <p:spPr>
          <a:xfrm>
            <a:off x="0" y="-20538"/>
            <a:ext cx="9144000" cy="5164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22"/>
          </a:p>
        </p:txBody>
      </p:sp>
      <p:sp>
        <p:nvSpPr>
          <p:cNvPr id="8" name="Picture Placeholder 8">
            <a:extLst>
              <a:ext uri="{FF2B5EF4-FFF2-40B4-BE49-F238E27FC236}">
                <a16:creationId xmlns:a16="http://schemas.microsoft.com/office/drawing/2014/main" id="{596F22D1-4D2F-4168-95E0-2E7199871EFD}"/>
              </a:ext>
            </a:extLst>
          </p:cNvPr>
          <p:cNvSpPr>
            <a:spLocks noGrp="1"/>
          </p:cNvSpPr>
          <p:nvPr>
            <p:ph type="pic" sz="quarter" idx="13"/>
          </p:nvPr>
        </p:nvSpPr>
        <p:spPr>
          <a:xfrm>
            <a:off x="4325317" y="2488666"/>
            <a:ext cx="4529725" cy="2388134"/>
          </a:xfrm>
          <a:prstGeom prst="rect">
            <a:avLst/>
          </a:prstGeom>
        </p:spPr>
        <p:txBody>
          <a:bodyPr/>
          <a:lstStyle/>
          <a:p>
            <a:r>
              <a:rPr lang="en-US"/>
              <a:t>Click icon to add picture</a:t>
            </a:r>
            <a:endParaRPr lang="en-GB" dirty="0"/>
          </a:p>
        </p:txBody>
      </p:sp>
      <p:sp>
        <p:nvSpPr>
          <p:cNvPr id="10" name="object 3">
            <a:extLst>
              <a:ext uri="{FF2B5EF4-FFF2-40B4-BE49-F238E27FC236}">
                <a16:creationId xmlns:a16="http://schemas.microsoft.com/office/drawing/2014/main" id="{FDA4ACE9-1AF2-4176-AF9D-4754C0D13E28}"/>
              </a:ext>
            </a:extLst>
          </p:cNvPr>
          <p:cNvSpPr/>
          <p:nvPr userDrawn="1"/>
        </p:nvSpPr>
        <p:spPr>
          <a:xfrm>
            <a:off x="1" y="3665913"/>
            <a:ext cx="3433155" cy="1477586"/>
          </a:xfrm>
          <a:custGeom>
            <a:avLst/>
            <a:gdLst/>
            <a:ahLst/>
            <a:cxnLst/>
            <a:rect l="l" t="t" r="r" b="b"/>
            <a:pathLst>
              <a:path w="10926445" h="6840220">
                <a:moveTo>
                  <a:pt x="10926000" y="0"/>
                </a:moveTo>
                <a:lnTo>
                  <a:pt x="0" y="0"/>
                </a:lnTo>
                <a:lnTo>
                  <a:pt x="0" y="6840004"/>
                </a:lnTo>
                <a:lnTo>
                  <a:pt x="10926000" y="6840004"/>
                </a:lnTo>
                <a:lnTo>
                  <a:pt x="10926000" y="0"/>
                </a:lnTo>
                <a:close/>
              </a:path>
            </a:pathLst>
          </a:custGeom>
          <a:solidFill>
            <a:srgbClr val="008A9B"/>
          </a:solidFill>
        </p:spPr>
        <p:txBody>
          <a:bodyPr wrap="square" lIns="0" tIns="0" rIns="0" bIns="0" rtlCol="0"/>
          <a:lstStyle/>
          <a:p>
            <a:endParaRPr dirty="0">
              <a:solidFill>
                <a:srgbClr val="C8B624"/>
              </a:solidFill>
            </a:endParaRPr>
          </a:p>
        </p:txBody>
      </p:sp>
      <p:sp>
        <p:nvSpPr>
          <p:cNvPr id="11" name="Text Placeholder 7">
            <a:extLst>
              <a:ext uri="{FF2B5EF4-FFF2-40B4-BE49-F238E27FC236}">
                <a16:creationId xmlns:a16="http://schemas.microsoft.com/office/drawing/2014/main" id="{62559D19-07E2-4A6A-9E36-8694F9582768}"/>
              </a:ext>
            </a:extLst>
          </p:cNvPr>
          <p:cNvSpPr>
            <a:spLocks noGrp="1"/>
          </p:cNvSpPr>
          <p:nvPr>
            <p:ph type="body" sz="quarter" idx="10" hasCustomPrompt="1"/>
          </p:nvPr>
        </p:nvSpPr>
        <p:spPr>
          <a:xfrm>
            <a:off x="250824" y="210858"/>
            <a:ext cx="7069969" cy="1640812"/>
          </a:xfrm>
          <a:prstGeom prst="rect">
            <a:avLst/>
          </a:prstGeom>
        </p:spPr>
        <p:txBody>
          <a:bodyPr/>
          <a:lstStyle>
            <a:lvl1pPr>
              <a:lnSpc>
                <a:spcPts val="10000"/>
              </a:lnSpc>
              <a:spcBef>
                <a:spcPts val="10"/>
              </a:spcBef>
              <a:spcAft>
                <a:spcPts val="10"/>
              </a:spcAft>
              <a:defRPr sz="7800" b="0" u="none" cap="all" spc="600" baseline="0">
                <a:solidFill>
                  <a:srgbClr val="008A9B"/>
                </a:solidFill>
                <a:latin typeface="+mj-lt"/>
              </a:defRPr>
            </a:lvl1pPr>
          </a:lstStyle>
          <a:p>
            <a:pPr lvl="0"/>
            <a:r>
              <a:rPr lang="en-US" dirty="0"/>
              <a:t>TITLE</a:t>
            </a:r>
            <a:r>
              <a:rPr lang="en-GB" dirty="0"/>
              <a:t> here</a:t>
            </a:r>
            <a:endParaRPr lang="en-US" dirty="0"/>
          </a:p>
        </p:txBody>
      </p:sp>
      <p:sp>
        <p:nvSpPr>
          <p:cNvPr id="12" name="Text Placeholder 12">
            <a:extLst>
              <a:ext uri="{FF2B5EF4-FFF2-40B4-BE49-F238E27FC236}">
                <a16:creationId xmlns:a16="http://schemas.microsoft.com/office/drawing/2014/main" id="{7DBDE997-9AE9-4811-ADEB-4497A73D9AA8}"/>
              </a:ext>
            </a:extLst>
          </p:cNvPr>
          <p:cNvSpPr>
            <a:spLocks noGrp="1"/>
          </p:cNvSpPr>
          <p:nvPr>
            <p:ph type="body" sz="quarter" idx="12" hasCustomPrompt="1"/>
          </p:nvPr>
        </p:nvSpPr>
        <p:spPr>
          <a:xfrm>
            <a:off x="180626" y="3836859"/>
            <a:ext cx="2855684" cy="751114"/>
          </a:xfrm>
          <a:prstGeom prst="rect">
            <a:avLst/>
          </a:prstGeom>
        </p:spPr>
        <p:txBody>
          <a:bodyPr/>
          <a:lstStyle>
            <a:lvl1pPr>
              <a:defRPr b="0" cap="all" spc="600" baseline="0">
                <a:solidFill>
                  <a:schemeClr val="bg1"/>
                </a:solidFill>
                <a:latin typeface="+mj-lt"/>
              </a:defRPr>
            </a:lvl1pPr>
          </a:lstStyle>
          <a:p>
            <a:pPr lvl="0"/>
            <a:r>
              <a:rPr lang="en-US" dirty="0"/>
              <a:t>XX MONTH 2021</a:t>
            </a:r>
          </a:p>
          <a:p>
            <a:pPr lvl="0"/>
            <a:r>
              <a:rPr lang="en-US" dirty="0"/>
              <a:t>VERSION 1.0</a:t>
            </a:r>
          </a:p>
        </p:txBody>
      </p:sp>
      <p:pic>
        <p:nvPicPr>
          <p:cNvPr id="13" name="Picture 12">
            <a:extLst>
              <a:ext uri="{FF2B5EF4-FFF2-40B4-BE49-F238E27FC236}">
                <a16:creationId xmlns:a16="http://schemas.microsoft.com/office/drawing/2014/main" id="{5F9524BC-CFB0-4D15-BFF7-2CDA96B72297}"/>
              </a:ext>
            </a:extLst>
          </p:cNvPr>
          <p:cNvPicPr>
            <a:picLocks noChangeAspect="1"/>
          </p:cNvPicPr>
          <p:nvPr userDrawn="1"/>
        </p:nvPicPr>
        <p:blipFill>
          <a:blip r:embed="rId2"/>
          <a:stretch>
            <a:fillRect/>
          </a:stretch>
        </p:blipFill>
        <p:spPr>
          <a:xfrm>
            <a:off x="315429" y="4700642"/>
            <a:ext cx="1087584" cy="176158"/>
          </a:xfrm>
          <a:prstGeom prst="rect">
            <a:avLst/>
          </a:prstGeom>
        </p:spPr>
      </p:pic>
    </p:spTree>
    <p:extLst>
      <p:ext uri="{BB962C8B-B14F-4D97-AF65-F5344CB8AC3E}">
        <p14:creationId xmlns:p14="http://schemas.microsoft.com/office/powerpoint/2010/main" val="337037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ort title - portrait photo">
    <p:spTree>
      <p:nvGrpSpPr>
        <p:cNvPr id="1" name=""/>
        <p:cNvGrpSpPr/>
        <p:nvPr/>
      </p:nvGrpSpPr>
      <p:grpSpPr>
        <a:xfrm>
          <a:off x="0" y="0"/>
          <a:ext cx="0" cy="0"/>
          <a:chOff x="0" y="0"/>
          <a:chExt cx="0" cy="0"/>
        </a:xfrm>
      </p:grpSpPr>
      <p:sp>
        <p:nvSpPr>
          <p:cNvPr id="3" name="Rectangle 2"/>
          <p:cNvSpPr/>
          <p:nvPr userDrawn="1"/>
        </p:nvSpPr>
        <p:spPr>
          <a:xfrm>
            <a:off x="0" y="-20538"/>
            <a:ext cx="9144000" cy="5164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22"/>
          </a:p>
        </p:txBody>
      </p:sp>
      <p:sp>
        <p:nvSpPr>
          <p:cNvPr id="9" name="Picture Placeholder 8">
            <a:extLst>
              <a:ext uri="{FF2B5EF4-FFF2-40B4-BE49-F238E27FC236}">
                <a16:creationId xmlns:a16="http://schemas.microsoft.com/office/drawing/2014/main" id="{8347D804-7820-44F3-9FAE-6B8E3704A8B9}"/>
              </a:ext>
            </a:extLst>
          </p:cNvPr>
          <p:cNvSpPr>
            <a:spLocks noGrp="1"/>
          </p:cNvSpPr>
          <p:nvPr>
            <p:ph type="pic" sz="quarter" idx="13"/>
          </p:nvPr>
        </p:nvSpPr>
        <p:spPr>
          <a:xfrm>
            <a:off x="0" y="195263"/>
            <a:ext cx="3779912" cy="4948237"/>
          </a:xfrm>
          <a:prstGeom prst="rect">
            <a:avLst/>
          </a:prstGeom>
        </p:spPr>
        <p:txBody>
          <a:bodyPr/>
          <a:lstStyle/>
          <a:p>
            <a:r>
              <a:rPr lang="en-US"/>
              <a:t>Click icon to add picture</a:t>
            </a:r>
            <a:endParaRPr lang="en-GB" dirty="0"/>
          </a:p>
        </p:txBody>
      </p:sp>
      <p:sp>
        <p:nvSpPr>
          <p:cNvPr id="16" name="object 3">
            <a:extLst>
              <a:ext uri="{FF2B5EF4-FFF2-40B4-BE49-F238E27FC236}">
                <a16:creationId xmlns:a16="http://schemas.microsoft.com/office/drawing/2014/main" id="{D1E45C49-2E90-414E-BBFC-CF6E4F08F8B0}"/>
              </a:ext>
            </a:extLst>
          </p:cNvPr>
          <p:cNvSpPr/>
          <p:nvPr userDrawn="1"/>
        </p:nvSpPr>
        <p:spPr>
          <a:xfrm>
            <a:off x="5688114" y="3651870"/>
            <a:ext cx="3462057" cy="1491630"/>
          </a:xfrm>
          <a:custGeom>
            <a:avLst/>
            <a:gdLst/>
            <a:ahLst/>
            <a:cxnLst/>
            <a:rect l="l" t="t" r="r" b="b"/>
            <a:pathLst>
              <a:path w="10926445" h="6840220">
                <a:moveTo>
                  <a:pt x="10926000" y="0"/>
                </a:moveTo>
                <a:lnTo>
                  <a:pt x="0" y="0"/>
                </a:lnTo>
                <a:lnTo>
                  <a:pt x="0" y="6840004"/>
                </a:lnTo>
                <a:lnTo>
                  <a:pt x="10926000" y="6840004"/>
                </a:lnTo>
                <a:lnTo>
                  <a:pt x="10926000" y="0"/>
                </a:lnTo>
                <a:close/>
              </a:path>
            </a:pathLst>
          </a:custGeom>
          <a:solidFill>
            <a:schemeClr val="accent6"/>
          </a:solidFill>
        </p:spPr>
        <p:txBody>
          <a:bodyPr wrap="square" lIns="0" tIns="0" rIns="0" bIns="0" rtlCol="0"/>
          <a:lstStyle/>
          <a:p>
            <a:endParaRPr dirty="0">
              <a:solidFill>
                <a:srgbClr val="C8B624"/>
              </a:solidFill>
            </a:endParaRPr>
          </a:p>
        </p:txBody>
      </p:sp>
      <p:sp>
        <p:nvSpPr>
          <p:cNvPr id="17" name="Text Placeholder 7">
            <a:extLst>
              <a:ext uri="{FF2B5EF4-FFF2-40B4-BE49-F238E27FC236}">
                <a16:creationId xmlns:a16="http://schemas.microsoft.com/office/drawing/2014/main" id="{66721101-DAD1-42CA-A578-D7FD9B956694}"/>
              </a:ext>
            </a:extLst>
          </p:cNvPr>
          <p:cNvSpPr>
            <a:spLocks noGrp="1"/>
          </p:cNvSpPr>
          <p:nvPr>
            <p:ph type="body" sz="quarter" idx="10" hasCustomPrompt="1"/>
          </p:nvPr>
        </p:nvSpPr>
        <p:spPr>
          <a:xfrm>
            <a:off x="3995936" y="195263"/>
            <a:ext cx="4680520" cy="3273414"/>
          </a:xfrm>
          <a:prstGeom prst="rect">
            <a:avLst/>
          </a:prstGeom>
        </p:spPr>
        <p:txBody>
          <a:bodyPr/>
          <a:lstStyle>
            <a:lvl1pPr>
              <a:lnSpc>
                <a:spcPts val="10000"/>
              </a:lnSpc>
              <a:spcBef>
                <a:spcPts val="10"/>
              </a:spcBef>
              <a:spcAft>
                <a:spcPts val="10"/>
              </a:spcAft>
              <a:defRPr sz="7800" b="0" u="none" cap="all" spc="600" baseline="0">
                <a:solidFill>
                  <a:schemeClr val="accent6"/>
                </a:solidFill>
                <a:latin typeface="+mj-lt"/>
              </a:defRPr>
            </a:lvl1pPr>
          </a:lstStyle>
          <a:p>
            <a:pPr lvl="0"/>
            <a:r>
              <a:rPr lang="en-US" dirty="0"/>
              <a:t>TITLE </a:t>
            </a:r>
          </a:p>
          <a:p>
            <a:pPr lvl="0"/>
            <a:r>
              <a:rPr lang="en-US" dirty="0"/>
              <a:t>HERE</a:t>
            </a:r>
            <a:endParaRPr lang="en-GB" dirty="0"/>
          </a:p>
        </p:txBody>
      </p:sp>
      <p:pic>
        <p:nvPicPr>
          <p:cNvPr id="18" name="Picture 17">
            <a:extLst>
              <a:ext uri="{FF2B5EF4-FFF2-40B4-BE49-F238E27FC236}">
                <a16:creationId xmlns:a16="http://schemas.microsoft.com/office/drawing/2014/main" id="{0EF20116-3EC8-4BC9-AA22-7A15D5E7E2FA}"/>
              </a:ext>
            </a:extLst>
          </p:cNvPr>
          <p:cNvPicPr>
            <a:picLocks noChangeAspect="1"/>
          </p:cNvPicPr>
          <p:nvPr userDrawn="1"/>
        </p:nvPicPr>
        <p:blipFill>
          <a:blip r:embed="rId2"/>
          <a:stretch>
            <a:fillRect/>
          </a:stretch>
        </p:blipFill>
        <p:spPr>
          <a:xfrm>
            <a:off x="7796435" y="4699159"/>
            <a:ext cx="1096740" cy="177641"/>
          </a:xfrm>
          <a:prstGeom prst="rect">
            <a:avLst/>
          </a:prstGeom>
        </p:spPr>
      </p:pic>
      <p:sp>
        <p:nvSpPr>
          <p:cNvPr id="19" name="Text Placeholder 12">
            <a:extLst>
              <a:ext uri="{FF2B5EF4-FFF2-40B4-BE49-F238E27FC236}">
                <a16:creationId xmlns:a16="http://schemas.microsoft.com/office/drawing/2014/main" id="{AFFAFCD1-2DF5-4B31-9E96-E9F3566865F1}"/>
              </a:ext>
            </a:extLst>
          </p:cNvPr>
          <p:cNvSpPr>
            <a:spLocks noGrp="1"/>
          </p:cNvSpPr>
          <p:nvPr>
            <p:ph type="body" sz="quarter" idx="12" hasCustomPrompt="1"/>
          </p:nvPr>
        </p:nvSpPr>
        <p:spPr>
          <a:xfrm>
            <a:off x="5868739" y="3829720"/>
            <a:ext cx="2879725" cy="758254"/>
          </a:xfrm>
          <a:prstGeom prst="rect">
            <a:avLst/>
          </a:prstGeom>
        </p:spPr>
        <p:txBody>
          <a:bodyPr/>
          <a:lstStyle>
            <a:lvl1pPr>
              <a:defRPr b="0" cap="all" spc="600" baseline="0">
                <a:solidFill>
                  <a:schemeClr val="bg1"/>
                </a:solidFill>
                <a:latin typeface="+mj-lt"/>
              </a:defRPr>
            </a:lvl1pPr>
          </a:lstStyle>
          <a:p>
            <a:pPr lvl="0"/>
            <a:r>
              <a:rPr lang="en-US" dirty="0"/>
              <a:t>XX MONTH 2021</a:t>
            </a:r>
          </a:p>
          <a:p>
            <a:pPr lvl="0"/>
            <a:r>
              <a:rPr lang="en-US" dirty="0"/>
              <a:t>VERSION 1.0</a:t>
            </a:r>
          </a:p>
        </p:txBody>
      </p:sp>
    </p:spTree>
    <p:extLst>
      <p:ext uri="{BB962C8B-B14F-4D97-AF65-F5344CB8AC3E}">
        <p14:creationId xmlns:p14="http://schemas.microsoft.com/office/powerpoint/2010/main" val="316063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rpose and Prior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0935EA-24C5-4EB2-ACAF-9314A5A54310}"/>
              </a:ext>
            </a:extLst>
          </p:cNvPr>
          <p:cNvSpPr/>
          <p:nvPr userDrawn="1"/>
        </p:nvSpPr>
        <p:spPr>
          <a:xfrm>
            <a:off x="251520" y="1016629"/>
            <a:ext cx="8642350" cy="38306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1">
            <a:extLst>
              <a:ext uri="{FF2B5EF4-FFF2-40B4-BE49-F238E27FC236}">
                <a16:creationId xmlns:a16="http://schemas.microsoft.com/office/drawing/2014/main" id="{B56782ED-268F-4AB5-BA69-12DE24B0A70D}"/>
              </a:ext>
            </a:extLst>
          </p:cNvPr>
          <p:cNvSpPr txBox="1">
            <a:spLocks/>
          </p:cNvSpPr>
          <p:nvPr userDrawn="1"/>
        </p:nvSpPr>
        <p:spPr>
          <a:xfrm>
            <a:off x="5127230" y="1150245"/>
            <a:ext cx="3790262" cy="3456384"/>
          </a:xfrm>
          <a:prstGeom prst="rect">
            <a:avLst/>
          </a:prstGeom>
        </p:spPr>
        <p:txBody>
          <a:bodyPr/>
          <a:lstStyle>
            <a:lvl1pPr marL="0" indent="0" algn="l" defTabSz="685814" rtl="0" eaLnBrk="1" latinLnBrk="0" hangingPunct="1">
              <a:spcBef>
                <a:spcPct val="20000"/>
              </a:spcBef>
              <a:buFont typeface="Arial" pitchFamily="34" charset="0"/>
              <a:buNone/>
              <a:defRPr sz="1650" b="1" kern="1200">
                <a:solidFill>
                  <a:schemeClr val="tx1">
                    <a:lumMod val="65000"/>
                    <a:lumOff val="35000"/>
                  </a:schemeClr>
                </a:solidFill>
                <a:latin typeface="Arial" pitchFamily="34" charset="0"/>
                <a:ea typeface="+mn-ea"/>
                <a:cs typeface="Arial" pitchFamily="34" charset="0"/>
              </a:defRPr>
            </a:lvl1pPr>
            <a:lvl2pPr marL="0" indent="0" algn="l" defTabSz="685814" rtl="0" eaLnBrk="1" latinLnBrk="0" hangingPunct="1">
              <a:spcBef>
                <a:spcPct val="20000"/>
              </a:spcBef>
              <a:buFont typeface="Arial" pitchFamily="34" charset="0"/>
              <a:buNone/>
              <a:defRPr sz="1650" kern="1200">
                <a:solidFill>
                  <a:schemeClr val="tx1">
                    <a:lumMod val="65000"/>
                    <a:lumOff val="35000"/>
                  </a:schemeClr>
                </a:solidFill>
                <a:latin typeface="Arial" pitchFamily="34" charset="0"/>
                <a:ea typeface="+mn-ea"/>
                <a:cs typeface="Arial" pitchFamily="34" charset="0"/>
              </a:defRPr>
            </a:lvl2pPr>
            <a:lvl3pPr marL="272660" indent="-272660" algn="l" defTabSz="685814" rtl="0" eaLnBrk="1" latinLnBrk="0" hangingPunct="1">
              <a:spcBef>
                <a:spcPct val="20000"/>
              </a:spcBef>
              <a:buFont typeface="Arial" pitchFamily="34" charset="0"/>
              <a:buChar char="•"/>
              <a:defRPr sz="1650" kern="1200">
                <a:solidFill>
                  <a:schemeClr val="tx1">
                    <a:lumMod val="65000"/>
                    <a:lumOff val="35000"/>
                  </a:schemeClr>
                </a:solidFill>
                <a:latin typeface="Arial" pitchFamily="34" charset="0"/>
                <a:ea typeface="+mn-ea"/>
                <a:cs typeface="Arial" pitchFamily="34" charset="0"/>
              </a:defRPr>
            </a:lvl3pPr>
            <a:lvl4pPr marL="539365" indent="-266705" algn="l" defTabSz="685814" rtl="0" eaLnBrk="1" latinLnBrk="0" hangingPunct="1">
              <a:spcBef>
                <a:spcPct val="20000"/>
              </a:spcBef>
              <a:buFont typeface="Arial" pitchFamily="34" charset="0"/>
              <a:buChar char="–"/>
              <a:tabLst/>
              <a:defRPr sz="1650" kern="1200">
                <a:solidFill>
                  <a:schemeClr val="tx1">
                    <a:lumMod val="65000"/>
                    <a:lumOff val="35000"/>
                  </a:schemeClr>
                </a:solidFill>
                <a:latin typeface="Arial" pitchFamily="34" charset="0"/>
                <a:ea typeface="+mn-ea"/>
                <a:cs typeface="Arial" pitchFamily="34" charset="0"/>
              </a:defRPr>
            </a:lvl4pPr>
            <a:lvl5pPr marL="806070" indent="-273850" algn="l" defTabSz="685814" rtl="0" eaLnBrk="1" latinLnBrk="0" hangingPunct="1">
              <a:spcBef>
                <a:spcPct val="20000"/>
              </a:spcBef>
              <a:buFont typeface="Wingdings" pitchFamily="2" charset="2"/>
              <a:buChar char="§"/>
              <a:defRPr sz="1650" kern="1200">
                <a:solidFill>
                  <a:schemeClr val="tx1">
                    <a:lumMod val="65000"/>
                    <a:lumOff val="35000"/>
                  </a:schemeClr>
                </a:solidFill>
                <a:latin typeface="Arial" pitchFamily="34" charset="0"/>
                <a:ea typeface="+mn-ea"/>
                <a:cs typeface="Arial" pitchFamily="34" charset="0"/>
              </a:defRPr>
            </a:lvl5pPr>
            <a:lvl6pPr marL="1885988" indent="-171453" algn="l" defTabSz="68581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95" indent="-171453" algn="l" defTabSz="68581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01" indent="-171453" algn="l" defTabSz="68581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708" indent="-171453" algn="l" defTabSz="68581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000" dirty="0">
                <a:solidFill>
                  <a:schemeClr val="bg1"/>
                </a:solidFill>
              </a:rPr>
              <a:t>Our priorities: </a:t>
            </a:r>
          </a:p>
          <a:p>
            <a:endParaRPr lang="en-US" sz="2000" dirty="0">
              <a:solidFill>
                <a:schemeClr val="bg1"/>
              </a:solidFill>
            </a:endParaRPr>
          </a:p>
          <a:p>
            <a:r>
              <a:rPr lang="en-US" sz="2000" b="0" dirty="0">
                <a:solidFill>
                  <a:schemeClr val="bg1"/>
                </a:solidFill>
              </a:rPr>
              <a:t>Pursue a sustainable world</a:t>
            </a:r>
          </a:p>
          <a:p>
            <a:r>
              <a:rPr lang="en-US" sz="2000" b="0" dirty="0">
                <a:solidFill>
                  <a:schemeClr val="bg1"/>
                </a:solidFill>
              </a:rPr>
              <a:t>Grow together</a:t>
            </a:r>
          </a:p>
          <a:p>
            <a:r>
              <a:rPr lang="en-US" sz="2000" b="0" dirty="0">
                <a:solidFill>
                  <a:schemeClr val="bg1"/>
                </a:solidFill>
              </a:rPr>
              <a:t>Deliver distinctive value</a:t>
            </a:r>
          </a:p>
          <a:p>
            <a:endParaRPr lang="en-US" sz="2000" dirty="0">
              <a:solidFill>
                <a:schemeClr val="bg1"/>
              </a:solidFill>
            </a:endParaRPr>
          </a:p>
          <a:p>
            <a:endParaRPr lang="en-US" sz="2000" dirty="0">
              <a:solidFill>
                <a:schemeClr val="bg1"/>
              </a:solidFill>
            </a:endParaRPr>
          </a:p>
        </p:txBody>
      </p:sp>
      <p:cxnSp>
        <p:nvCxnSpPr>
          <p:cNvPr id="10" name="Straight Connector 9">
            <a:extLst>
              <a:ext uri="{FF2B5EF4-FFF2-40B4-BE49-F238E27FC236}">
                <a16:creationId xmlns:a16="http://schemas.microsoft.com/office/drawing/2014/main" id="{46F509CE-7DEB-4ECE-B236-269C0812A902}"/>
              </a:ext>
            </a:extLst>
          </p:cNvPr>
          <p:cNvCxnSpPr>
            <a:cxnSpLocks/>
          </p:cNvCxnSpPr>
          <p:nvPr userDrawn="1"/>
        </p:nvCxnSpPr>
        <p:spPr>
          <a:xfrm>
            <a:off x="4572000" y="1150245"/>
            <a:ext cx="0" cy="3552248"/>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Content Placeholder 1">
            <a:extLst>
              <a:ext uri="{FF2B5EF4-FFF2-40B4-BE49-F238E27FC236}">
                <a16:creationId xmlns:a16="http://schemas.microsoft.com/office/drawing/2014/main" id="{B59CDBB7-56A3-4E3F-A36F-8391CF2A19D9}"/>
              </a:ext>
            </a:extLst>
          </p:cNvPr>
          <p:cNvSpPr txBox="1">
            <a:spLocks/>
          </p:cNvSpPr>
          <p:nvPr userDrawn="1"/>
        </p:nvSpPr>
        <p:spPr>
          <a:xfrm>
            <a:off x="444274" y="1150245"/>
            <a:ext cx="3790262" cy="3456384"/>
          </a:xfrm>
          <a:prstGeom prst="rect">
            <a:avLst/>
          </a:prstGeom>
        </p:spPr>
        <p:txBody>
          <a:bodyPr/>
          <a:lstStyle>
            <a:lvl1pPr marL="0" indent="0" algn="l" defTabSz="685814" rtl="0" eaLnBrk="1" latinLnBrk="0" hangingPunct="1">
              <a:spcBef>
                <a:spcPct val="20000"/>
              </a:spcBef>
              <a:buFont typeface="Arial" pitchFamily="34" charset="0"/>
              <a:buNone/>
              <a:defRPr sz="1650" b="1" kern="1200">
                <a:solidFill>
                  <a:schemeClr val="tx1">
                    <a:lumMod val="65000"/>
                    <a:lumOff val="35000"/>
                  </a:schemeClr>
                </a:solidFill>
                <a:latin typeface="Arial" pitchFamily="34" charset="0"/>
                <a:ea typeface="+mn-ea"/>
                <a:cs typeface="Arial" pitchFamily="34" charset="0"/>
              </a:defRPr>
            </a:lvl1pPr>
            <a:lvl2pPr marL="0" indent="0" algn="l" defTabSz="685814" rtl="0" eaLnBrk="1" latinLnBrk="0" hangingPunct="1">
              <a:spcBef>
                <a:spcPct val="20000"/>
              </a:spcBef>
              <a:buFont typeface="Arial" pitchFamily="34" charset="0"/>
              <a:buNone/>
              <a:defRPr sz="1650" kern="1200">
                <a:solidFill>
                  <a:schemeClr val="tx1">
                    <a:lumMod val="65000"/>
                    <a:lumOff val="35000"/>
                  </a:schemeClr>
                </a:solidFill>
                <a:latin typeface="Arial" pitchFamily="34" charset="0"/>
                <a:ea typeface="+mn-ea"/>
                <a:cs typeface="Arial" pitchFamily="34" charset="0"/>
              </a:defRPr>
            </a:lvl2pPr>
            <a:lvl3pPr marL="272660" indent="-272660" algn="l" defTabSz="685814" rtl="0" eaLnBrk="1" latinLnBrk="0" hangingPunct="1">
              <a:spcBef>
                <a:spcPct val="20000"/>
              </a:spcBef>
              <a:buFont typeface="Arial" pitchFamily="34" charset="0"/>
              <a:buChar char="•"/>
              <a:defRPr sz="1650" kern="1200">
                <a:solidFill>
                  <a:schemeClr val="tx1">
                    <a:lumMod val="65000"/>
                    <a:lumOff val="35000"/>
                  </a:schemeClr>
                </a:solidFill>
                <a:latin typeface="Arial" pitchFamily="34" charset="0"/>
                <a:ea typeface="+mn-ea"/>
                <a:cs typeface="Arial" pitchFamily="34" charset="0"/>
              </a:defRPr>
            </a:lvl3pPr>
            <a:lvl4pPr marL="539365" indent="-266705" algn="l" defTabSz="685814" rtl="0" eaLnBrk="1" latinLnBrk="0" hangingPunct="1">
              <a:spcBef>
                <a:spcPct val="20000"/>
              </a:spcBef>
              <a:buFont typeface="Arial" pitchFamily="34" charset="0"/>
              <a:buChar char="–"/>
              <a:tabLst/>
              <a:defRPr sz="1650" kern="1200">
                <a:solidFill>
                  <a:schemeClr val="tx1">
                    <a:lumMod val="65000"/>
                    <a:lumOff val="35000"/>
                  </a:schemeClr>
                </a:solidFill>
                <a:latin typeface="Arial" pitchFamily="34" charset="0"/>
                <a:ea typeface="+mn-ea"/>
                <a:cs typeface="Arial" pitchFamily="34" charset="0"/>
              </a:defRPr>
            </a:lvl4pPr>
            <a:lvl5pPr marL="806070" indent="-273850" algn="l" defTabSz="685814" rtl="0" eaLnBrk="1" latinLnBrk="0" hangingPunct="1">
              <a:spcBef>
                <a:spcPct val="20000"/>
              </a:spcBef>
              <a:buFont typeface="Wingdings" pitchFamily="2" charset="2"/>
              <a:buChar char="§"/>
              <a:defRPr sz="1650" kern="1200">
                <a:solidFill>
                  <a:schemeClr val="tx1">
                    <a:lumMod val="65000"/>
                    <a:lumOff val="35000"/>
                  </a:schemeClr>
                </a:solidFill>
                <a:latin typeface="Arial" pitchFamily="34" charset="0"/>
                <a:ea typeface="+mn-ea"/>
                <a:cs typeface="Arial" pitchFamily="34" charset="0"/>
              </a:defRPr>
            </a:lvl5pPr>
            <a:lvl6pPr marL="1885988" indent="-171453" algn="l" defTabSz="68581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95" indent="-171453" algn="l" defTabSz="68581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01" indent="-171453" algn="l" defTabSz="68581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708" indent="-171453" algn="l" defTabSz="68581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000" dirty="0">
                <a:solidFill>
                  <a:schemeClr val="bg1"/>
                </a:solidFill>
              </a:rPr>
              <a:t>Our purpose: </a:t>
            </a:r>
          </a:p>
          <a:p>
            <a:endParaRPr lang="en-US" sz="2000" dirty="0">
              <a:solidFill>
                <a:schemeClr val="bg1"/>
              </a:solidFill>
            </a:endParaRPr>
          </a:p>
          <a:p>
            <a:r>
              <a:rPr lang="en-US" sz="2000" b="0" dirty="0">
                <a:solidFill>
                  <a:schemeClr val="bg1"/>
                </a:solidFill>
              </a:rPr>
              <a:t>To redefine the </a:t>
            </a:r>
          </a:p>
          <a:p>
            <a:r>
              <a:rPr lang="en-US" sz="2000" b="0" dirty="0">
                <a:solidFill>
                  <a:schemeClr val="bg1"/>
                </a:solidFill>
              </a:rPr>
              <a:t>boundaries of ambition</a:t>
            </a:r>
          </a:p>
        </p:txBody>
      </p:sp>
      <p:sp>
        <p:nvSpPr>
          <p:cNvPr id="5" name="TextBox 4">
            <a:extLst>
              <a:ext uri="{FF2B5EF4-FFF2-40B4-BE49-F238E27FC236}">
                <a16:creationId xmlns:a16="http://schemas.microsoft.com/office/drawing/2014/main" id="{AB9A194E-999C-4354-A8A3-F0DB9B69399F}"/>
              </a:ext>
            </a:extLst>
          </p:cNvPr>
          <p:cNvSpPr txBox="1"/>
          <p:nvPr userDrawn="1"/>
        </p:nvSpPr>
        <p:spPr>
          <a:xfrm>
            <a:off x="250825" y="156509"/>
            <a:ext cx="3025031" cy="741229"/>
          </a:xfrm>
          <a:prstGeom prst="rect">
            <a:avLst/>
          </a:prstGeom>
          <a:noFill/>
        </p:spPr>
        <p:txBody>
          <a:bodyPr wrap="square" rtlCol="0">
            <a:spAutoFit/>
          </a:bodyPr>
          <a:lstStyle/>
          <a:p>
            <a:pPr>
              <a:spcBef>
                <a:spcPts val="456"/>
              </a:spcBef>
            </a:pPr>
            <a:r>
              <a:rPr lang="en-GB" sz="1900" spc="600" dirty="0">
                <a:solidFill>
                  <a:schemeClr val="accent6"/>
                </a:solidFill>
                <a:latin typeface="+mj-lt"/>
              </a:rPr>
              <a:t>PURPOSE</a:t>
            </a:r>
          </a:p>
          <a:p>
            <a:pPr>
              <a:spcBef>
                <a:spcPts val="456"/>
              </a:spcBef>
            </a:pPr>
            <a:r>
              <a:rPr lang="en-GB" sz="1900" spc="600" dirty="0">
                <a:solidFill>
                  <a:schemeClr val="accent6"/>
                </a:solidFill>
                <a:latin typeface="+mj-lt"/>
              </a:rPr>
              <a:t>AND PRIORITIES</a:t>
            </a:r>
          </a:p>
        </p:txBody>
      </p:sp>
    </p:spTree>
    <p:extLst>
      <p:ext uri="{BB962C8B-B14F-4D97-AF65-F5344CB8AC3E}">
        <p14:creationId xmlns:p14="http://schemas.microsoft.com/office/powerpoint/2010/main" val="569881799"/>
      </p:ext>
    </p:extLst>
  </p:cSld>
  <p:clrMapOvr>
    <a:masterClrMapping/>
  </p:clrMapOvr>
  <p:extLst>
    <p:ext uri="{DCECCB84-F9BA-43D5-87BE-67443E8EF086}">
      <p15:sldGuideLst xmlns:p15="http://schemas.microsoft.com/office/powerpoint/2012/main">
        <p15:guide id="1" pos="2880">
          <p15:clr>
            <a:srgbClr val="FBAE40"/>
          </p15:clr>
        </p15:guide>
        <p15:guide id="2" pos="3016">
          <p15:clr>
            <a:srgbClr val="FBAE40"/>
          </p15:clr>
        </p15:guide>
        <p15:guide id="3" pos="27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SW moment">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6542465" y="4787640"/>
            <a:ext cx="2339976" cy="195486"/>
          </a:xfrm>
          <a:prstGeom prst="rect">
            <a:avLst/>
          </a:prstGeom>
        </p:spPr>
        <p:txBody>
          <a:bodyPr vert="horz" lIns="91440" tIns="45720" rIns="0" bIns="45720" rtlCol="0" anchor="ctr"/>
          <a:lstStyle>
            <a:lvl1pPr algn="r">
              <a:defRPr sz="900">
                <a:solidFill>
                  <a:schemeClr val="tx1">
                    <a:lumMod val="65000"/>
                    <a:lumOff val="35000"/>
                  </a:schemeClr>
                </a:solidFill>
                <a:latin typeface="Arial" pitchFamily="34" charset="0"/>
                <a:cs typeface="Arial" pitchFamily="34" charset="0"/>
              </a:defRPr>
            </a:lvl1pPr>
          </a:lstStyle>
          <a:p>
            <a:fld id="{01C55ABB-8CD5-49AB-9246-32EDBD798E71}" type="slidenum">
              <a:rPr lang="en-GB" smtClean="0"/>
              <a:pPr/>
              <a:t>‹#›</a:t>
            </a:fld>
            <a:endParaRPr lang="en-GB"/>
          </a:p>
        </p:txBody>
      </p:sp>
      <p:sp>
        <p:nvSpPr>
          <p:cNvPr id="8" name="Text Placeholder 7">
            <a:extLst>
              <a:ext uri="{FF2B5EF4-FFF2-40B4-BE49-F238E27FC236}">
                <a16:creationId xmlns:a16="http://schemas.microsoft.com/office/drawing/2014/main" id="{F42BC652-497B-429D-B84F-ED98C492E1C7}"/>
              </a:ext>
            </a:extLst>
          </p:cNvPr>
          <p:cNvSpPr>
            <a:spLocks noGrp="1"/>
          </p:cNvSpPr>
          <p:nvPr>
            <p:ph type="body" sz="quarter" idx="11" hasCustomPrompt="1"/>
          </p:nvPr>
        </p:nvSpPr>
        <p:spPr>
          <a:xfrm>
            <a:off x="250825" y="123478"/>
            <a:ext cx="4177160" cy="503237"/>
          </a:xfrm>
          <a:prstGeom prst="rect">
            <a:avLst/>
          </a:prstGeom>
        </p:spPr>
        <p:txBody>
          <a:bodyPr/>
          <a:lstStyle>
            <a:lvl1pPr>
              <a:defRPr sz="1900" b="0" cap="all" spc="600" baseline="0">
                <a:solidFill>
                  <a:srgbClr val="008A9B"/>
                </a:solidFill>
                <a:latin typeface="+mj-lt"/>
              </a:defRPr>
            </a:lvl1pPr>
          </a:lstStyle>
          <a:p>
            <a:pPr lvl="0"/>
            <a:r>
              <a:rPr lang="en-US" dirty="0"/>
              <a:t>CLICK TO EDIT </a:t>
            </a:r>
          </a:p>
          <a:p>
            <a:pPr lvl="0"/>
            <a:r>
              <a:rPr lang="en-US" dirty="0"/>
              <a:t>TITLE OF PAGE</a:t>
            </a:r>
            <a:endParaRPr lang="en-GB" dirty="0"/>
          </a:p>
        </p:txBody>
      </p:sp>
      <p:pic>
        <p:nvPicPr>
          <p:cNvPr id="10" name="Picture 9" descr="A picture containing text, clipart&#10;&#10;Description automatically generated">
            <a:extLst>
              <a:ext uri="{FF2B5EF4-FFF2-40B4-BE49-F238E27FC236}">
                <a16:creationId xmlns:a16="http://schemas.microsoft.com/office/drawing/2014/main" id="{E3EF33D0-B733-4311-84B2-40D976DE30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2133" y="4683561"/>
            <a:ext cx="1800640" cy="236125"/>
          </a:xfrm>
          <a:prstGeom prst="rect">
            <a:avLst/>
          </a:prstGeom>
        </p:spPr>
      </p:pic>
      <p:sp>
        <p:nvSpPr>
          <p:cNvPr id="11" name="Content Placeholder 3">
            <a:extLst>
              <a:ext uri="{FF2B5EF4-FFF2-40B4-BE49-F238E27FC236}">
                <a16:creationId xmlns:a16="http://schemas.microsoft.com/office/drawing/2014/main" id="{A15E2773-6903-49C8-8687-092BDEACFE5B}"/>
              </a:ext>
            </a:extLst>
          </p:cNvPr>
          <p:cNvSpPr>
            <a:spLocks noGrp="1"/>
          </p:cNvSpPr>
          <p:nvPr>
            <p:ph sz="quarter" idx="10"/>
          </p:nvPr>
        </p:nvSpPr>
        <p:spPr>
          <a:xfrm>
            <a:off x="250825" y="1058863"/>
            <a:ext cx="8642350" cy="352911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Rectangle 12">
            <a:extLst>
              <a:ext uri="{FF2B5EF4-FFF2-40B4-BE49-F238E27FC236}">
                <a16:creationId xmlns:a16="http://schemas.microsoft.com/office/drawing/2014/main" id="{5D40DFFA-6297-43BD-9CA2-70F51FC52FEE}"/>
              </a:ext>
            </a:extLst>
          </p:cNvPr>
          <p:cNvSpPr/>
          <p:nvPr userDrawn="1"/>
        </p:nvSpPr>
        <p:spPr>
          <a:xfrm>
            <a:off x="2918166" y="4731990"/>
            <a:ext cx="5975009" cy="411510"/>
          </a:xfrm>
          <a:prstGeom prst="rect">
            <a:avLst/>
          </a:prstGeom>
          <a:solidFill>
            <a:srgbClr val="008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242" rtl="0" eaLnBrk="1" fontAlgn="auto" latinLnBrk="0" hangingPunct="1">
              <a:lnSpc>
                <a:spcPct val="100000"/>
              </a:lnSpc>
              <a:spcBef>
                <a:spcPts val="0"/>
              </a:spcBef>
              <a:spcAft>
                <a:spcPts val="0"/>
              </a:spcAft>
              <a:buClrTx/>
              <a:buSzTx/>
              <a:buFontTx/>
              <a:buNone/>
              <a:tabLst/>
              <a:defRPr/>
            </a:pPr>
            <a:r>
              <a:rPr lang="en-US" spc="600" dirty="0">
                <a:latin typeface="Arial Nova Cond" panose="020B0506020202020204" pitchFamily="34" charset="0"/>
              </a:rPr>
              <a:t>  </a:t>
            </a:r>
          </a:p>
          <a:p>
            <a:pPr marL="0" marR="0" lvl="0" indent="0" algn="l" defTabSz="914242" rtl="0" eaLnBrk="1" fontAlgn="auto" latinLnBrk="0" hangingPunct="1">
              <a:lnSpc>
                <a:spcPct val="100000"/>
              </a:lnSpc>
              <a:spcBef>
                <a:spcPts val="0"/>
              </a:spcBef>
              <a:spcAft>
                <a:spcPts val="0"/>
              </a:spcAft>
              <a:buClrTx/>
              <a:buSzTx/>
              <a:buFontTx/>
              <a:buNone/>
              <a:tabLst/>
              <a:defRPr/>
            </a:pPr>
            <a:r>
              <a:rPr lang="en-US" spc="600" dirty="0">
                <a:latin typeface="Arial Nova Cond" panose="020B0506020202020204" pitchFamily="34" charset="0"/>
              </a:rPr>
              <a:t>  HSW MOMENT</a:t>
            </a:r>
          </a:p>
          <a:p>
            <a:pPr algn="ctr"/>
            <a:r>
              <a:rPr lang="en-GB" dirty="0"/>
              <a:t> </a:t>
            </a:r>
          </a:p>
        </p:txBody>
      </p:sp>
      <p:pic>
        <p:nvPicPr>
          <p:cNvPr id="14" name="Picture 13" descr="A picture containing text, clipart&#10;&#10;Description automatically generated">
            <a:extLst>
              <a:ext uri="{FF2B5EF4-FFF2-40B4-BE49-F238E27FC236}">
                <a16:creationId xmlns:a16="http://schemas.microsoft.com/office/drawing/2014/main" id="{B4F4C301-D24F-41DA-801B-2EA9EED57C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22867" y="4828371"/>
            <a:ext cx="1800640" cy="236125"/>
          </a:xfrm>
          <a:prstGeom prst="rect">
            <a:avLst/>
          </a:prstGeom>
        </p:spPr>
      </p:pic>
    </p:spTree>
    <p:extLst>
      <p:ext uri="{BB962C8B-B14F-4D97-AF65-F5344CB8AC3E}">
        <p14:creationId xmlns:p14="http://schemas.microsoft.com/office/powerpoint/2010/main" val="248670303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der_teal">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E75EB28A-DC11-C848-881A-8C7D50E62F39}"/>
              </a:ext>
            </a:extLst>
          </p:cNvPr>
          <p:cNvSpPr/>
          <p:nvPr userDrawn="1"/>
        </p:nvSpPr>
        <p:spPr>
          <a:xfrm>
            <a:off x="0" y="0"/>
            <a:ext cx="9144000" cy="5143500"/>
          </a:xfrm>
          <a:custGeom>
            <a:avLst/>
            <a:gdLst/>
            <a:ahLst/>
            <a:cxnLst/>
            <a:rect l="l" t="t" r="r" b="b"/>
            <a:pathLst>
              <a:path w="10926445" h="6840220">
                <a:moveTo>
                  <a:pt x="10926000" y="0"/>
                </a:moveTo>
                <a:lnTo>
                  <a:pt x="0" y="0"/>
                </a:lnTo>
                <a:lnTo>
                  <a:pt x="0" y="6840004"/>
                </a:lnTo>
                <a:lnTo>
                  <a:pt x="10926000" y="6840004"/>
                </a:lnTo>
                <a:lnTo>
                  <a:pt x="10926000" y="0"/>
                </a:lnTo>
                <a:close/>
              </a:path>
            </a:pathLst>
          </a:custGeom>
          <a:solidFill>
            <a:srgbClr val="008A9B"/>
          </a:solidFill>
        </p:spPr>
        <p:txBody>
          <a:bodyPr wrap="square" lIns="0" tIns="0" rIns="0" bIns="0" rtlCol="0"/>
          <a:lstStyle/>
          <a:p>
            <a:endParaRPr dirty="0">
              <a:solidFill>
                <a:srgbClr val="C8B624"/>
              </a:solidFill>
            </a:endParaRPr>
          </a:p>
        </p:txBody>
      </p:sp>
      <p:sp>
        <p:nvSpPr>
          <p:cNvPr id="11" name="Title 1"/>
          <p:cNvSpPr>
            <a:spLocks noGrp="1"/>
          </p:cNvSpPr>
          <p:nvPr>
            <p:ph type="ctrTitle" hasCustomPrompt="1"/>
          </p:nvPr>
        </p:nvSpPr>
        <p:spPr>
          <a:xfrm>
            <a:off x="250825" y="747950"/>
            <a:ext cx="8642350" cy="1607776"/>
          </a:xfrm>
          <a:prstGeom prst="rect">
            <a:avLst/>
          </a:prstGeom>
        </p:spPr>
        <p:txBody>
          <a:bodyPr lIns="0" tIns="0" rIns="0" bIns="0" anchor="b" anchorCtr="0">
            <a:noAutofit/>
          </a:bodyPr>
          <a:lstStyle>
            <a:lvl1pPr algn="ctr">
              <a:defRPr sz="4400" cap="all" baseline="0">
                <a:solidFill>
                  <a:schemeClr val="bg1"/>
                </a:solidFill>
              </a:defRPr>
            </a:lvl1pPr>
          </a:lstStyle>
          <a:p>
            <a:r>
              <a:rPr lang="en-US" dirty="0"/>
              <a:t>DIVIDER TITLE</a:t>
            </a:r>
            <a:endParaRPr lang="en-GB" dirty="0"/>
          </a:p>
        </p:txBody>
      </p:sp>
      <p:cxnSp>
        <p:nvCxnSpPr>
          <p:cNvPr id="3" name="Straight Connector 2">
            <a:extLst>
              <a:ext uri="{FF2B5EF4-FFF2-40B4-BE49-F238E27FC236}">
                <a16:creationId xmlns:a16="http://schemas.microsoft.com/office/drawing/2014/main" id="{97BA6EE2-5CA4-4FD4-9605-2CB176671BF9}"/>
              </a:ext>
            </a:extLst>
          </p:cNvPr>
          <p:cNvCxnSpPr>
            <a:cxnSpLocks/>
          </p:cNvCxnSpPr>
          <p:nvPr userDrawn="1"/>
        </p:nvCxnSpPr>
        <p:spPr>
          <a:xfrm>
            <a:off x="250825" y="2355726"/>
            <a:ext cx="8642350"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CE3B2B38-7780-488D-8F52-234020F68E4E}"/>
              </a:ext>
            </a:extLst>
          </p:cNvPr>
          <p:cNvSpPr>
            <a:spLocks noGrp="1"/>
          </p:cNvSpPr>
          <p:nvPr>
            <p:ph type="body" sz="quarter" idx="10" hasCustomPrompt="1"/>
          </p:nvPr>
        </p:nvSpPr>
        <p:spPr>
          <a:xfrm>
            <a:off x="250825" y="2499742"/>
            <a:ext cx="8642350" cy="431800"/>
          </a:xfrm>
          <a:prstGeom prst="rect">
            <a:avLst/>
          </a:prstGeom>
        </p:spPr>
        <p:txBody>
          <a:bodyPr/>
          <a:lstStyle>
            <a:lvl1pPr algn="ctr">
              <a:defRPr b="0" cap="all" spc="600" baseline="0">
                <a:solidFill>
                  <a:schemeClr val="bg1"/>
                </a:solidFill>
                <a:latin typeface="Arial Nova Cond Light" panose="020B0306020202020204" pitchFamily="34" charset="0"/>
              </a:defRPr>
            </a:lvl1pPr>
          </a:lstStyle>
          <a:p>
            <a:pPr lvl="0"/>
            <a:r>
              <a:rPr lang="en-GB" dirty="0"/>
              <a:t>SUB TITLE / PRESENTERS NAME</a:t>
            </a:r>
          </a:p>
        </p:txBody>
      </p:sp>
    </p:spTree>
    <p:extLst>
      <p:ext uri="{BB962C8B-B14F-4D97-AF65-F5344CB8AC3E}">
        <p14:creationId xmlns:p14="http://schemas.microsoft.com/office/powerpoint/2010/main" val="553337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_light aqua">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E75EB28A-DC11-C848-881A-8C7D50E62F39}"/>
              </a:ext>
            </a:extLst>
          </p:cNvPr>
          <p:cNvSpPr/>
          <p:nvPr userDrawn="1"/>
        </p:nvSpPr>
        <p:spPr>
          <a:xfrm>
            <a:off x="0" y="0"/>
            <a:ext cx="9144000" cy="5143500"/>
          </a:xfrm>
          <a:custGeom>
            <a:avLst/>
            <a:gdLst/>
            <a:ahLst/>
            <a:cxnLst/>
            <a:rect l="l" t="t" r="r" b="b"/>
            <a:pathLst>
              <a:path w="10926445" h="6840220">
                <a:moveTo>
                  <a:pt x="10926000" y="0"/>
                </a:moveTo>
                <a:lnTo>
                  <a:pt x="0" y="0"/>
                </a:lnTo>
                <a:lnTo>
                  <a:pt x="0" y="6840004"/>
                </a:lnTo>
                <a:lnTo>
                  <a:pt x="10926000" y="6840004"/>
                </a:lnTo>
                <a:lnTo>
                  <a:pt x="10926000" y="0"/>
                </a:lnTo>
                <a:close/>
              </a:path>
            </a:pathLst>
          </a:custGeom>
          <a:solidFill>
            <a:schemeClr val="accent5"/>
          </a:solidFill>
        </p:spPr>
        <p:txBody>
          <a:bodyPr wrap="square" lIns="0" tIns="0" rIns="0" bIns="0" rtlCol="0"/>
          <a:lstStyle/>
          <a:p>
            <a:endParaRPr dirty="0">
              <a:solidFill>
                <a:srgbClr val="C8B624"/>
              </a:solidFill>
            </a:endParaRPr>
          </a:p>
        </p:txBody>
      </p:sp>
      <p:sp>
        <p:nvSpPr>
          <p:cNvPr id="11" name="Title 1"/>
          <p:cNvSpPr>
            <a:spLocks noGrp="1"/>
          </p:cNvSpPr>
          <p:nvPr>
            <p:ph type="ctrTitle" hasCustomPrompt="1"/>
          </p:nvPr>
        </p:nvSpPr>
        <p:spPr>
          <a:xfrm>
            <a:off x="250825" y="747950"/>
            <a:ext cx="8642350" cy="1607776"/>
          </a:xfrm>
          <a:prstGeom prst="rect">
            <a:avLst/>
          </a:prstGeom>
        </p:spPr>
        <p:txBody>
          <a:bodyPr lIns="0" tIns="0" rIns="0" bIns="0" anchor="b" anchorCtr="0">
            <a:noAutofit/>
          </a:bodyPr>
          <a:lstStyle>
            <a:lvl1pPr algn="ctr">
              <a:defRPr sz="4400" cap="all" baseline="0">
                <a:solidFill>
                  <a:schemeClr val="tx1">
                    <a:lumMod val="65000"/>
                    <a:lumOff val="35000"/>
                  </a:schemeClr>
                </a:solidFill>
              </a:defRPr>
            </a:lvl1pPr>
          </a:lstStyle>
          <a:p>
            <a:r>
              <a:rPr lang="en-US" dirty="0"/>
              <a:t>DIVIDER TITLE</a:t>
            </a:r>
            <a:endParaRPr lang="en-GB" dirty="0"/>
          </a:p>
        </p:txBody>
      </p:sp>
      <p:cxnSp>
        <p:nvCxnSpPr>
          <p:cNvPr id="3" name="Straight Connector 2">
            <a:extLst>
              <a:ext uri="{FF2B5EF4-FFF2-40B4-BE49-F238E27FC236}">
                <a16:creationId xmlns:a16="http://schemas.microsoft.com/office/drawing/2014/main" id="{97BA6EE2-5CA4-4FD4-9605-2CB176671BF9}"/>
              </a:ext>
            </a:extLst>
          </p:cNvPr>
          <p:cNvCxnSpPr>
            <a:cxnSpLocks/>
          </p:cNvCxnSpPr>
          <p:nvPr userDrawn="1"/>
        </p:nvCxnSpPr>
        <p:spPr>
          <a:xfrm>
            <a:off x="250825" y="2355726"/>
            <a:ext cx="8642350" cy="0"/>
          </a:xfrm>
          <a:prstGeom prst="line">
            <a:avLst/>
          </a:prstGeom>
          <a:ln w="31750">
            <a:solidFill>
              <a:srgbClr val="008A9B"/>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CE3B2B38-7780-488D-8F52-234020F68E4E}"/>
              </a:ext>
            </a:extLst>
          </p:cNvPr>
          <p:cNvSpPr>
            <a:spLocks noGrp="1"/>
          </p:cNvSpPr>
          <p:nvPr>
            <p:ph type="body" sz="quarter" idx="10" hasCustomPrompt="1"/>
          </p:nvPr>
        </p:nvSpPr>
        <p:spPr>
          <a:xfrm>
            <a:off x="250825" y="2499742"/>
            <a:ext cx="8642350" cy="431800"/>
          </a:xfrm>
          <a:prstGeom prst="rect">
            <a:avLst/>
          </a:prstGeom>
        </p:spPr>
        <p:txBody>
          <a:bodyPr/>
          <a:lstStyle>
            <a:lvl1pPr algn="ctr">
              <a:defRPr b="0" cap="all" spc="600" baseline="0">
                <a:solidFill>
                  <a:schemeClr val="tx1">
                    <a:lumMod val="65000"/>
                    <a:lumOff val="35000"/>
                  </a:schemeClr>
                </a:solidFill>
                <a:latin typeface="Arial Nova Cond Light" panose="020B0306020202020204" pitchFamily="34" charset="0"/>
              </a:defRPr>
            </a:lvl1pPr>
          </a:lstStyle>
          <a:p>
            <a:pPr lvl="0"/>
            <a:r>
              <a:rPr lang="en-GB" dirty="0"/>
              <a:t>SUB TITLE / PRESENTERS NAME</a:t>
            </a:r>
          </a:p>
        </p:txBody>
      </p:sp>
    </p:spTree>
    <p:extLst>
      <p:ext uri="{BB962C8B-B14F-4D97-AF65-F5344CB8AC3E}">
        <p14:creationId xmlns:p14="http://schemas.microsoft.com/office/powerpoint/2010/main" val="1261640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column page">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03F9ECE5-A3A9-4FAD-9255-FED5A28A0CAF}"/>
              </a:ext>
            </a:extLst>
          </p:cNvPr>
          <p:cNvSpPr>
            <a:spLocks noGrp="1"/>
          </p:cNvSpPr>
          <p:nvPr>
            <p:ph type="body" sz="quarter" idx="11" hasCustomPrompt="1"/>
          </p:nvPr>
        </p:nvSpPr>
        <p:spPr>
          <a:xfrm>
            <a:off x="250825" y="123478"/>
            <a:ext cx="4177160" cy="503237"/>
          </a:xfrm>
          <a:prstGeom prst="rect">
            <a:avLst/>
          </a:prstGeom>
        </p:spPr>
        <p:txBody>
          <a:bodyPr/>
          <a:lstStyle>
            <a:lvl1pPr>
              <a:defRPr sz="1900" b="0" cap="all" spc="600" baseline="0">
                <a:solidFill>
                  <a:schemeClr val="accent6"/>
                </a:solidFill>
                <a:latin typeface="+mj-lt"/>
              </a:defRPr>
            </a:lvl1pPr>
          </a:lstStyle>
          <a:p>
            <a:pPr lvl="0"/>
            <a:r>
              <a:rPr lang="en-US" dirty="0"/>
              <a:t>CLICK TO EDIT </a:t>
            </a:r>
          </a:p>
          <a:p>
            <a:pPr lvl="0"/>
            <a:r>
              <a:rPr lang="en-US" dirty="0"/>
              <a:t>TITLE OF PAGE </a:t>
            </a:r>
            <a:endParaRPr lang="en-GB" dirty="0"/>
          </a:p>
        </p:txBody>
      </p:sp>
      <p:sp>
        <p:nvSpPr>
          <p:cNvPr id="8" name="Content Placeholder 3">
            <a:extLst>
              <a:ext uri="{FF2B5EF4-FFF2-40B4-BE49-F238E27FC236}">
                <a16:creationId xmlns:a16="http://schemas.microsoft.com/office/drawing/2014/main" id="{EBB7C976-5093-4E66-9D59-C2C62EED5296}"/>
              </a:ext>
            </a:extLst>
          </p:cNvPr>
          <p:cNvSpPr>
            <a:spLocks noGrp="1"/>
          </p:cNvSpPr>
          <p:nvPr>
            <p:ph sz="quarter" idx="10"/>
          </p:nvPr>
        </p:nvSpPr>
        <p:spPr>
          <a:xfrm>
            <a:off x="250825" y="1058863"/>
            <a:ext cx="8642350" cy="3817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5150611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ouble column layout">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FF14E8B9-15DA-4985-A01A-932847E9F963}"/>
              </a:ext>
            </a:extLst>
          </p:cNvPr>
          <p:cNvSpPr>
            <a:spLocks noGrp="1"/>
          </p:cNvSpPr>
          <p:nvPr>
            <p:ph sz="quarter" idx="10"/>
          </p:nvPr>
        </p:nvSpPr>
        <p:spPr>
          <a:xfrm>
            <a:off x="250825" y="1058863"/>
            <a:ext cx="4104000" cy="3817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3">
            <a:extLst>
              <a:ext uri="{FF2B5EF4-FFF2-40B4-BE49-F238E27FC236}">
                <a16:creationId xmlns:a16="http://schemas.microsoft.com/office/drawing/2014/main" id="{DA7A9066-B675-4077-9BB0-251A1B711BAC}"/>
              </a:ext>
            </a:extLst>
          </p:cNvPr>
          <p:cNvSpPr>
            <a:spLocks noGrp="1"/>
          </p:cNvSpPr>
          <p:nvPr>
            <p:ph sz="quarter" idx="11"/>
          </p:nvPr>
        </p:nvSpPr>
        <p:spPr>
          <a:xfrm>
            <a:off x="4795374" y="1058863"/>
            <a:ext cx="4104000" cy="3817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7">
            <a:extLst>
              <a:ext uri="{FF2B5EF4-FFF2-40B4-BE49-F238E27FC236}">
                <a16:creationId xmlns:a16="http://schemas.microsoft.com/office/drawing/2014/main" id="{AE724D7B-717F-42A6-AD13-8CE6A0FD8C83}"/>
              </a:ext>
            </a:extLst>
          </p:cNvPr>
          <p:cNvSpPr>
            <a:spLocks noGrp="1"/>
          </p:cNvSpPr>
          <p:nvPr>
            <p:ph type="body" sz="quarter" idx="12" hasCustomPrompt="1"/>
          </p:nvPr>
        </p:nvSpPr>
        <p:spPr>
          <a:xfrm>
            <a:off x="250825" y="123478"/>
            <a:ext cx="4177160" cy="503237"/>
          </a:xfrm>
          <a:prstGeom prst="rect">
            <a:avLst/>
          </a:prstGeom>
        </p:spPr>
        <p:txBody>
          <a:bodyPr/>
          <a:lstStyle>
            <a:lvl1pPr>
              <a:defRPr sz="1900" b="0" cap="all" spc="600" baseline="0">
                <a:solidFill>
                  <a:schemeClr val="accent6"/>
                </a:solidFill>
                <a:latin typeface="+mj-lt"/>
              </a:defRPr>
            </a:lvl1pPr>
          </a:lstStyle>
          <a:p>
            <a:pPr lvl="0"/>
            <a:r>
              <a:rPr lang="en-US" dirty="0"/>
              <a:t>CLICK TO EDIT </a:t>
            </a:r>
          </a:p>
          <a:p>
            <a:pPr lvl="0"/>
            <a:r>
              <a:rPr lang="en-US" dirty="0"/>
              <a:t>TITLE OF PAGE </a:t>
            </a:r>
            <a:endParaRPr lang="en-GB" dirty="0"/>
          </a:p>
        </p:txBody>
      </p:sp>
    </p:spTree>
    <p:extLst>
      <p:ext uri="{BB962C8B-B14F-4D97-AF65-F5344CB8AC3E}">
        <p14:creationId xmlns:p14="http://schemas.microsoft.com/office/powerpoint/2010/main" val="2650690886"/>
      </p:ext>
    </p:extLst>
  </p:cSld>
  <p:clrMapOvr>
    <a:masterClrMapping/>
  </p:clrMapOvr>
  <p:extLst>
    <p:ext uri="{DCECCB84-F9BA-43D5-87BE-67443E8EF086}">
      <p15:sldGuideLst xmlns:p15="http://schemas.microsoft.com/office/powerpoint/2012/main">
        <p15:guide id="1" pos="2880" userDrawn="1">
          <p15:clr>
            <a:srgbClr val="FBAE40"/>
          </p15:clr>
        </p15:guide>
        <p15:guide id="2" pos="3016" userDrawn="1">
          <p15:clr>
            <a:srgbClr val="FBAE40"/>
          </p15:clr>
        </p15:guide>
        <p15:guide id="3" pos="274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6550849" y="4932450"/>
            <a:ext cx="2339976" cy="195486"/>
          </a:xfrm>
          <a:prstGeom prst="rect">
            <a:avLst/>
          </a:prstGeom>
        </p:spPr>
        <p:txBody>
          <a:bodyPr vert="horz" lIns="91440" tIns="45720" rIns="0" bIns="45720" rtlCol="0" anchor="ctr"/>
          <a:lstStyle>
            <a:lvl1pPr algn="r">
              <a:defRPr sz="900">
                <a:solidFill>
                  <a:schemeClr val="tx1">
                    <a:lumMod val="65000"/>
                    <a:lumOff val="35000"/>
                  </a:schemeClr>
                </a:solidFill>
                <a:latin typeface="Arial" pitchFamily="34" charset="0"/>
                <a:cs typeface="Arial" pitchFamily="34" charset="0"/>
              </a:defRPr>
            </a:lvl1pPr>
          </a:lstStyle>
          <a:p>
            <a:fld id="{01C55ABB-8CD5-49AB-9246-32EDBD798E71}" type="slidenum">
              <a:rPr lang="en-GB" smtClean="0"/>
              <a:pPr/>
              <a:t>‹#›</a:t>
            </a:fld>
            <a:endParaRPr lang="en-GB"/>
          </a:p>
        </p:txBody>
      </p:sp>
      <p:cxnSp>
        <p:nvCxnSpPr>
          <p:cNvPr id="6" name="Straight Connector 5">
            <a:extLst>
              <a:ext uri="{FF2B5EF4-FFF2-40B4-BE49-F238E27FC236}">
                <a16:creationId xmlns:a16="http://schemas.microsoft.com/office/drawing/2014/main" id="{48A6500A-9879-4A8C-8E1C-9F3F4C18C668}"/>
              </a:ext>
            </a:extLst>
          </p:cNvPr>
          <p:cNvCxnSpPr/>
          <p:nvPr userDrawn="1"/>
        </p:nvCxnSpPr>
        <p:spPr>
          <a:xfrm>
            <a:off x="252000" y="699542"/>
            <a:ext cx="8640000" cy="0"/>
          </a:xfrm>
          <a:prstGeom prst="line">
            <a:avLst/>
          </a:prstGeom>
          <a:ln w="28575">
            <a:solidFill>
              <a:srgbClr val="008A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40570"/>
      </p:ext>
    </p:extLst>
  </p:cSld>
  <p:clrMap bg1="lt1" tx1="dk1" bg2="lt2" tx2="dk2" accent1="accent1" accent2="accent2" accent3="accent3" accent4="accent4" accent5="accent5" accent6="accent6" hlink="hlink" folHlink="folHlink"/>
  <p:sldLayoutIdLst>
    <p:sldLayoutId id="2147483658" r:id="rId1"/>
    <p:sldLayoutId id="2147483657" r:id="rId2"/>
    <p:sldLayoutId id="2147483665" r:id="rId3"/>
    <p:sldLayoutId id="2147483666" r:id="rId4"/>
    <p:sldLayoutId id="2147483660" r:id="rId5"/>
    <p:sldLayoutId id="2147483662" r:id="rId6"/>
    <p:sldLayoutId id="2147483663" r:id="rId7"/>
    <p:sldLayoutId id="2147483650" r:id="rId8"/>
    <p:sldLayoutId id="2147483651" r:id="rId9"/>
    <p:sldLayoutId id="2147483664" r:id="rId10"/>
    <p:sldLayoutId id="2147483655" r:id="rId11"/>
  </p:sldLayoutIdLst>
  <p:hf sldNum="0" hdr="0" dt="0"/>
  <p:txStyles>
    <p:titleStyle>
      <a:lvl1pPr algn="l" defTabSz="685814" rtl="0" eaLnBrk="1" latinLnBrk="0" hangingPunct="1">
        <a:spcBef>
          <a:spcPct val="0"/>
        </a:spcBef>
        <a:buNone/>
        <a:defRPr sz="2000" b="0" i="0" kern="1200" spc="600">
          <a:solidFill>
            <a:schemeClr val="tx1"/>
          </a:solidFill>
          <a:latin typeface="Arial Nova Cond Light" panose="020F0302020204030204" pitchFamily="34" charset="0"/>
          <a:ea typeface="+mj-ea"/>
          <a:cs typeface="Arial Nova Cond Light" panose="020F0302020204030204" pitchFamily="34" charset="0"/>
        </a:defRPr>
      </a:lvl1pPr>
    </p:titleStyle>
    <p:bodyStyle>
      <a:lvl1pPr marL="0" indent="0" algn="l" defTabSz="685814" rtl="0" eaLnBrk="1" latinLnBrk="0" hangingPunct="1">
        <a:spcBef>
          <a:spcPct val="20000"/>
        </a:spcBef>
        <a:buFont typeface="Arial" pitchFamily="34" charset="0"/>
        <a:buNone/>
        <a:defRPr sz="1650" b="1" kern="1200">
          <a:solidFill>
            <a:schemeClr val="tx1">
              <a:lumMod val="65000"/>
              <a:lumOff val="35000"/>
            </a:schemeClr>
          </a:solidFill>
          <a:latin typeface="Arial" pitchFamily="34" charset="0"/>
          <a:ea typeface="+mn-ea"/>
          <a:cs typeface="Arial" pitchFamily="34" charset="0"/>
        </a:defRPr>
      </a:lvl1pPr>
      <a:lvl2pPr marL="0" indent="0" algn="l" defTabSz="685814" rtl="0" eaLnBrk="1" latinLnBrk="0" hangingPunct="1">
        <a:spcBef>
          <a:spcPct val="20000"/>
        </a:spcBef>
        <a:buFont typeface="Arial" pitchFamily="34" charset="0"/>
        <a:buNone/>
        <a:defRPr sz="1650" kern="1200">
          <a:solidFill>
            <a:schemeClr val="tx1">
              <a:lumMod val="65000"/>
              <a:lumOff val="35000"/>
            </a:schemeClr>
          </a:solidFill>
          <a:latin typeface="Arial" pitchFamily="34" charset="0"/>
          <a:ea typeface="+mn-ea"/>
          <a:cs typeface="Arial" pitchFamily="34" charset="0"/>
        </a:defRPr>
      </a:lvl2pPr>
      <a:lvl3pPr marL="272660" indent="-272660" algn="l" defTabSz="685814" rtl="0" eaLnBrk="1" latinLnBrk="0" hangingPunct="1">
        <a:spcBef>
          <a:spcPct val="20000"/>
        </a:spcBef>
        <a:buFont typeface="Arial" pitchFamily="34" charset="0"/>
        <a:buChar char="•"/>
        <a:defRPr sz="1650" kern="1200">
          <a:solidFill>
            <a:schemeClr val="tx1">
              <a:lumMod val="65000"/>
              <a:lumOff val="35000"/>
            </a:schemeClr>
          </a:solidFill>
          <a:latin typeface="Arial" pitchFamily="34" charset="0"/>
          <a:ea typeface="+mn-ea"/>
          <a:cs typeface="Arial" pitchFamily="34" charset="0"/>
        </a:defRPr>
      </a:lvl3pPr>
      <a:lvl4pPr marL="539365" indent="-266705" algn="l" defTabSz="685814" rtl="0" eaLnBrk="1" latinLnBrk="0" hangingPunct="1">
        <a:spcBef>
          <a:spcPct val="20000"/>
        </a:spcBef>
        <a:buFont typeface="Arial" pitchFamily="34" charset="0"/>
        <a:buChar char="–"/>
        <a:tabLst/>
        <a:defRPr sz="1650" kern="1200">
          <a:solidFill>
            <a:schemeClr val="tx1">
              <a:lumMod val="65000"/>
              <a:lumOff val="35000"/>
            </a:schemeClr>
          </a:solidFill>
          <a:latin typeface="Arial" pitchFamily="34" charset="0"/>
          <a:ea typeface="+mn-ea"/>
          <a:cs typeface="Arial" pitchFamily="34" charset="0"/>
        </a:defRPr>
      </a:lvl4pPr>
      <a:lvl5pPr marL="806070" indent="-273850" algn="l" defTabSz="685814" rtl="0" eaLnBrk="1" latinLnBrk="0" hangingPunct="1">
        <a:spcBef>
          <a:spcPct val="20000"/>
        </a:spcBef>
        <a:buFont typeface="Wingdings" pitchFamily="2" charset="2"/>
        <a:buChar char="§"/>
        <a:defRPr sz="1650" kern="1200">
          <a:solidFill>
            <a:schemeClr val="tx1">
              <a:lumMod val="65000"/>
              <a:lumOff val="35000"/>
            </a:schemeClr>
          </a:solidFill>
          <a:latin typeface="Arial" pitchFamily="34" charset="0"/>
          <a:ea typeface="+mn-ea"/>
          <a:cs typeface="Arial" pitchFamily="34" charset="0"/>
        </a:defRPr>
      </a:lvl5pPr>
      <a:lvl6pPr marL="1885988" indent="-171453" algn="l" defTabSz="68581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95" indent="-171453" algn="l" defTabSz="68581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01" indent="-171453" algn="l" defTabSz="68581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708" indent="-171453" algn="l" defTabSz="68581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14" rtl="0" eaLnBrk="1" latinLnBrk="0" hangingPunct="1">
        <a:defRPr sz="1350" kern="1200">
          <a:solidFill>
            <a:schemeClr val="tx1"/>
          </a:solidFill>
          <a:latin typeface="+mn-lt"/>
          <a:ea typeface="+mn-ea"/>
          <a:cs typeface="+mn-cs"/>
        </a:defRPr>
      </a:lvl1pPr>
      <a:lvl2pPr marL="342907" algn="l" defTabSz="685814" rtl="0" eaLnBrk="1" latinLnBrk="0" hangingPunct="1">
        <a:defRPr sz="1350" kern="1200">
          <a:solidFill>
            <a:schemeClr val="tx1"/>
          </a:solidFill>
          <a:latin typeface="+mn-lt"/>
          <a:ea typeface="+mn-ea"/>
          <a:cs typeface="+mn-cs"/>
        </a:defRPr>
      </a:lvl2pPr>
      <a:lvl3pPr marL="685814" algn="l" defTabSz="685814" rtl="0" eaLnBrk="1" latinLnBrk="0" hangingPunct="1">
        <a:defRPr sz="1350" kern="1200">
          <a:solidFill>
            <a:schemeClr val="tx1"/>
          </a:solidFill>
          <a:latin typeface="+mn-lt"/>
          <a:ea typeface="+mn-ea"/>
          <a:cs typeface="+mn-cs"/>
        </a:defRPr>
      </a:lvl3pPr>
      <a:lvl4pPr marL="1028721" algn="l" defTabSz="685814" rtl="0" eaLnBrk="1" latinLnBrk="0" hangingPunct="1">
        <a:defRPr sz="1350" kern="1200">
          <a:solidFill>
            <a:schemeClr val="tx1"/>
          </a:solidFill>
          <a:latin typeface="+mn-lt"/>
          <a:ea typeface="+mn-ea"/>
          <a:cs typeface="+mn-cs"/>
        </a:defRPr>
      </a:lvl4pPr>
      <a:lvl5pPr marL="1371627" algn="l" defTabSz="685814" rtl="0" eaLnBrk="1" latinLnBrk="0" hangingPunct="1">
        <a:defRPr sz="1350" kern="1200">
          <a:solidFill>
            <a:schemeClr val="tx1"/>
          </a:solidFill>
          <a:latin typeface="+mn-lt"/>
          <a:ea typeface="+mn-ea"/>
          <a:cs typeface="+mn-cs"/>
        </a:defRPr>
      </a:lvl5pPr>
      <a:lvl6pPr marL="1714534" algn="l" defTabSz="685814" rtl="0" eaLnBrk="1" latinLnBrk="0" hangingPunct="1">
        <a:defRPr sz="1350" kern="1200">
          <a:solidFill>
            <a:schemeClr val="tx1"/>
          </a:solidFill>
          <a:latin typeface="+mn-lt"/>
          <a:ea typeface="+mn-ea"/>
          <a:cs typeface="+mn-cs"/>
        </a:defRPr>
      </a:lvl6pPr>
      <a:lvl7pPr marL="2057441" algn="l" defTabSz="685814" rtl="0" eaLnBrk="1" latinLnBrk="0" hangingPunct="1">
        <a:defRPr sz="1350" kern="1200">
          <a:solidFill>
            <a:schemeClr val="tx1"/>
          </a:solidFill>
          <a:latin typeface="+mn-lt"/>
          <a:ea typeface="+mn-ea"/>
          <a:cs typeface="+mn-cs"/>
        </a:defRPr>
      </a:lvl7pPr>
      <a:lvl8pPr marL="2400348" algn="l" defTabSz="685814" rtl="0" eaLnBrk="1" latinLnBrk="0" hangingPunct="1">
        <a:defRPr sz="1350" kern="1200">
          <a:solidFill>
            <a:schemeClr val="tx1"/>
          </a:solidFill>
          <a:latin typeface="+mn-lt"/>
          <a:ea typeface="+mn-ea"/>
          <a:cs typeface="+mn-cs"/>
        </a:defRPr>
      </a:lvl8pPr>
      <a:lvl9pPr marL="2743255" algn="l" defTabSz="68581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72" userDrawn="1">
          <p15:clr>
            <a:srgbClr val="F26B43"/>
          </p15:clr>
        </p15:guide>
        <p15:guide id="2" orient="horz" pos="123" userDrawn="1">
          <p15:clr>
            <a:srgbClr val="F26B43"/>
          </p15:clr>
        </p15:guide>
        <p15:guide id="3" orient="horz" pos="486" userDrawn="1">
          <p15:clr>
            <a:srgbClr val="F26B43"/>
          </p15:clr>
        </p15:guide>
        <p15:guide id="4" orient="horz" pos="667" userDrawn="1">
          <p15:clr>
            <a:srgbClr val="F26B43"/>
          </p15:clr>
        </p15:guide>
        <p15:guide id="5" pos="5602" userDrawn="1">
          <p15:clr>
            <a:srgbClr val="F26B43"/>
          </p15:clr>
        </p15:guide>
        <p15:guide id="6" pos="158" userDrawn="1">
          <p15:clr>
            <a:srgbClr val="F26B43"/>
          </p15:clr>
        </p15:guide>
        <p15:guide id="7" orient="horz" pos="577" userDrawn="1">
          <p15:clr>
            <a:srgbClr val="F26B43"/>
          </p15:clr>
        </p15:guide>
        <p15:guide id="8" orient="horz" pos="32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DA2239-0A60-4CA8-9276-9D2A5CDBA523}"/>
              </a:ext>
            </a:extLst>
          </p:cNvPr>
          <p:cNvSpPr/>
          <p:nvPr/>
        </p:nvSpPr>
        <p:spPr>
          <a:xfrm>
            <a:off x="0" y="1400983"/>
            <a:ext cx="8640960" cy="1944216"/>
          </a:xfrm>
          <a:prstGeom prst="rect">
            <a:avLst/>
          </a:prstGeom>
          <a:solidFill>
            <a:srgbClr val="40404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23339300-51CE-43D4-8138-6FB7381958B6}"/>
              </a:ext>
            </a:extLst>
          </p:cNvPr>
          <p:cNvSpPr>
            <a:spLocks noGrp="1"/>
          </p:cNvSpPr>
          <p:nvPr>
            <p:ph type="body" sz="quarter" idx="11"/>
          </p:nvPr>
        </p:nvSpPr>
        <p:spPr>
          <a:xfrm>
            <a:off x="6300192" y="2910758"/>
            <a:ext cx="3027536" cy="726040"/>
          </a:xfrm>
        </p:spPr>
        <p:txBody>
          <a:bodyPr/>
          <a:lstStyle/>
          <a:p>
            <a:r>
              <a:rPr lang="en-GB" dirty="0">
                <a:solidFill>
                  <a:schemeClr val="bg1"/>
                </a:solidFill>
              </a:rPr>
              <a:t>26</a:t>
            </a:r>
            <a:r>
              <a:rPr lang="en-GB" baseline="30000" dirty="0">
                <a:solidFill>
                  <a:schemeClr val="bg1"/>
                </a:solidFill>
              </a:rPr>
              <a:t>th</a:t>
            </a:r>
            <a:r>
              <a:rPr lang="en-GB" dirty="0">
                <a:solidFill>
                  <a:schemeClr val="bg1"/>
                </a:solidFill>
              </a:rPr>
              <a:t> May 2021</a:t>
            </a:r>
          </a:p>
        </p:txBody>
      </p:sp>
      <p:sp>
        <p:nvSpPr>
          <p:cNvPr id="3" name="Text Placeholder 2">
            <a:extLst>
              <a:ext uri="{FF2B5EF4-FFF2-40B4-BE49-F238E27FC236}">
                <a16:creationId xmlns:a16="http://schemas.microsoft.com/office/drawing/2014/main" id="{4DE5D75E-F070-49FC-99EE-4A5723A2273C}"/>
              </a:ext>
            </a:extLst>
          </p:cNvPr>
          <p:cNvSpPr>
            <a:spLocks noGrp="1"/>
          </p:cNvSpPr>
          <p:nvPr>
            <p:ph type="body" sz="quarter" idx="10"/>
          </p:nvPr>
        </p:nvSpPr>
        <p:spPr>
          <a:xfrm>
            <a:off x="179512" y="1656363"/>
            <a:ext cx="8136904" cy="1299521"/>
          </a:xfrm>
          <a:ln>
            <a:noFill/>
          </a:ln>
        </p:spPr>
        <p:txBody>
          <a:bodyPr/>
          <a:lstStyle/>
          <a:p>
            <a:r>
              <a:rPr lang="en-GB" dirty="0">
                <a:solidFill>
                  <a:schemeClr val="bg1"/>
                </a:solidFill>
              </a:rPr>
              <a:t>SELEP Major Projects</a:t>
            </a:r>
          </a:p>
        </p:txBody>
      </p:sp>
      <p:sp>
        <p:nvSpPr>
          <p:cNvPr id="7" name="Rectangle 6">
            <a:extLst>
              <a:ext uri="{FF2B5EF4-FFF2-40B4-BE49-F238E27FC236}">
                <a16:creationId xmlns:a16="http://schemas.microsoft.com/office/drawing/2014/main" id="{949CA7BE-0D60-4229-A4F6-D905AF7FA890}"/>
              </a:ext>
            </a:extLst>
          </p:cNvPr>
          <p:cNvSpPr/>
          <p:nvPr/>
        </p:nvSpPr>
        <p:spPr>
          <a:xfrm>
            <a:off x="4427984" y="3867895"/>
            <a:ext cx="4716016" cy="1275606"/>
          </a:xfrm>
          <a:prstGeom prst="rect">
            <a:avLst/>
          </a:prstGeom>
          <a:solidFill>
            <a:srgbClr val="9F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Logo&#10;&#10;Description automatically generated">
            <a:extLst>
              <a:ext uri="{FF2B5EF4-FFF2-40B4-BE49-F238E27FC236}">
                <a16:creationId xmlns:a16="http://schemas.microsoft.com/office/drawing/2014/main" id="{504785A4-BB5A-4755-9573-46E43C903D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9244" y="4161298"/>
            <a:ext cx="1944216" cy="648072"/>
          </a:xfrm>
          <a:prstGeom prst="rect">
            <a:avLst/>
          </a:prstGeom>
        </p:spPr>
      </p:pic>
      <p:pic>
        <p:nvPicPr>
          <p:cNvPr id="1026" name="Picture 2" descr="Our Delivery - The South East Local Enterprise Partnership">
            <a:extLst>
              <a:ext uri="{FF2B5EF4-FFF2-40B4-BE49-F238E27FC236}">
                <a16:creationId xmlns:a16="http://schemas.microsoft.com/office/drawing/2014/main" id="{2A49CD1B-CAE3-4DF6-8209-DFFD76635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876" y="3867894"/>
            <a:ext cx="2768148" cy="1227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457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FCDFBF-1496-4270-BC0A-708C94259693}"/>
              </a:ext>
            </a:extLst>
          </p:cNvPr>
          <p:cNvSpPr>
            <a:spLocks noGrp="1"/>
          </p:cNvSpPr>
          <p:nvPr>
            <p:ph type="body" sz="quarter" idx="12"/>
          </p:nvPr>
        </p:nvSpPr>
        <p:spPr>
          <a:xfrm>
            <a:off x="250824" y="123478"/>
            <a:ext cx="6625431" cy="503237"/>
          </a:xfrm>
        </p:spPr>
        <p:txBody>
          <a:bodyPr/>
          <a:lstStyle/>
          <a:p>
            <a:r>
              <a:rPr lang="en-GB" dirty="0" err="1"/>
              <a:t>Hoo</a:t>
            </a:r>
            <a:r>
              <a:rPr lang="en-GB" dirty="0"/>
              <a:t> Peninsula</a:t>
            </a:r>
          </a:p>
          <a:p>
            <a:endParaRPr lang="en-GB" dirty="0"/>
          </a:p>
        </p:txBody>
      </p:sp>
      <p:sp>
        <p:nvSpPr>
          <p:cNvPr id="6" name="Content Placeholder 5">
            <a:extLst>
              <a:ext uri="{FF2B5EF4-FFF2-40B4-BE49-F238E27FC236}">
                <a16:creationId xmlns:a16="http://schemas.microsoft.com/office/drawing/2014/main" id="{08E1D047-1572-46FD-9FF2-FADEDC0AB11C}"/>
              </a:ext>
            </a:extLst>
          </p:cNvPr>
          <p:cNvSpPr>
            <a:spLocks noGrp="1"/>
          </p:cNvSpPr>
          <p:nvPr>
            <p:ph sz="quarter" idx="10"/>
          </p:nvPr>
        </p:nvSpPr>
        <p:spPr>
          <a:xfrm>
            <a:off x="327659" y="1202085"/>
            <a:ext cx="3884301" cy="3817937"/>
          </a:xfrm>
        </p:spPr>
        <p:txBody>
          <a:bodyPr/>
          <a:lstStyle/>
          <a:p>
            <a:pPr marL="285750" indent="-285750">
              <a:buFont typeface="Arial" panose="020B0604020202020204" pitchFamily="34" charset="0"/>
              <a:buChar char="•"/>
            </a:pPr>
            <a:r>
              <a:rPr lang="en-GB" sz="1600" b="0" dirty="0">
                <a:solidFill>
                  <a:srgbClr val="3F3F42"/>
                </a:solidFill>
                <a:latin typeface="Arial Nova Light" panose="020B0304020202020204" pitchFamily="34" charset="0"/>
              </a:rPr>
              <a:t>Transform the area by 2037</a:t>
            </a:r>
          </a:p>
          <a:p>
            <a:pPr marL="285750" indent="-285750">
              <a:buFont typeface="Arial" panose="020B0604020202020204" pitchFamily="34" charset="0"/>
              <a:buChar char="•"/>
            </a:pPr>
            <a:r>
              <a:rPr lang="en-GB" sz="1600" b="0" dirty="0">
                <a:solidFill>
                  <a:srgbClr val="3F3F42"/>
                </a:solidFill>
                <a:latin typeface="Arial Nova Light" panose="020B0304020202020204" pitchFamily="34" charset="0"/>
              </a:rPr>
              <a:t>12,000 new homes</a:t>
            </a:r>
          </a:p>
          <a:p>
            <a:pPr marL="285750" indent="-285750">
              <a:buFont typeface="Arial" panose="020B0604020202020204" pitchFamily="34" charset="0"/>
              <a:buChar char="•"/>
            </a:pPr>
            <a:r>
              <a:rPr lang="en-GB" sz="1600" b="0" dirty="0">
                <a:solidFill>
                  <a:srgbClr val="3F3F42"/>
                </a:solidFill>
                <a:latin typeface="Arial Nova Light" panose="020B0304020202020204" pitchFamily="34" charset="0"/>
              </a:rPr>
              <a:t>Rail link</a:t>
            </a:r>
          </a:p>
          <a:p>
            <a:pPr marL="285750" indent="-285750">
              <a:buFont typeface="Arial" panose="020B0604020202020204" pitchFamily="34" charset="0"/>
              <a:buChar char="•"/>
            </a:pPr>
            <a:r>
              <a:rPr lang="en-GB" sz="1600" b="0" dirty="0">
                <a:solidFill>
                  <a:srgbClr val="3F3F42"/>
                </a:solidFill>
                <a:latin typeface="Arial Nova Light" panose="020B0304020202020204" pitchFamily="34" charset="0"/>
              </a:rPr>
              <a:t>Pedestrian-friendly green infrastructure network</a:t>
            </a:r>
          </a:p>
        </p:txBody>
      </p:sp>
      <p:sp>
        <p:nvSpPr>
          <p:cNvPr id="7" name="Rectangle 6">
            <a:extLst>
              <a:ext uri="{FF2B5EF4-FFF2-40B4-BE49-F238E27FC236}">
                <a16:creationId xmlns:a16="http://schemas.microsoft.com/office/drawing/2014/main" id="{9913559C-8E70-4A7F-982E-F468C5345711}"/>
              </a:ext>
            </a:extLst>
          </p:cNvPr>
          <p:cNvSpPr/>
          <p:nvPr/>
        </p:nvSpPr>
        <p:spPr>
          <a:xfrm>
            <a:off x="0" y="4876800"/>
            <a:ext cx="2123728" cy="215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314" name="Picture 2" descr="DEVELOPMENT FRAMEWORK DOCUMENT">
            <a:extLst>
              <a:ext uri="{FF2B5EF4-FFF2-40B4-BE49-F238E27FC236}">
                <a16:creationId xmlns:a16="http://schemas.microsoft.com/office/drawing/2014/main" id="{F83231A1-D132-49B9-A828-9723A1D3D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75606"/>
            <a:ext cx="4013225" cy="3156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65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17B094-E7D2-4202-93C5-296576B736AE}"/>
              </a:ext>
            </a:extLst>
          </p:cNvPr>
          <p:cNvSpPr>
            <a:spLocks noGrp="1"/>
          </p:cNvSpPr>
          <p:nvPr>
            <p:ph type="body" sz="quarter" idx="11"/>
          </p:nvPr>
        </p:nvSpPr>
        <p:spPr>
          <a:xfrm>
            <a:off x="250824" y="123478"/>
            <a:ext cx="7107239" cy="503237"/>
          </a:xfrm>
        </p:spPr>
        <p:txBody>
          <a:bodyPr/>
          <a:lstStyle/>
          <a:p>
            <a:r>
              <a:rPr lang="en-GB"/>
              <a:t>Skills demand modelling methodology</a:t>
            </a:r>
          </a:p>
        </p:txBody>
      </p:sp>
      <p:sp>
        <p:nvSpPr>
          <p:cNvPr id="3" name="Content Placeholder 2">
            <a:extLst>
              <a:ext uri="{FF2B5EF4-FFF2-40B4-BE49-F238E27FC236}">
                <a16:creationId xmlns:a16="http://schemas.microsoft.com/office/drawing/2014/main" id="{11A819E0-46A2-4DD9-A6BE-C284AA0B8784}"/>
              </a:ext>
            </a:extLst>
          </p:cNvPr>
          <p:cNvSpPr>
            <a:spLocks noGrp="1"/>
          </p:cNvSpPr>
          <p:nvPr>
            <p:ph sz="quarter" idx="10"/>
          </p:nvPr>
        </p:nvSpPr>
        <p:spPr/>
        <p:txBody>
          <a:bodyPr lIns="91440" tIns="45720" rIns="91440" bIns="45720" anchor="t"/>
          <a:lstStyle/>
          <a:p>
            <a:pPr marL="342900" lvl="0" indent="-342900">
              <a:buClr>
                <a:schemeClr val="accent6"/>
              </a:buClr>
              <a:buFont typeface="Symbol" panose="05050102010706020507" pitchFamily="18" charset="2"/>
              <a:buChar char=""/>
            </a:pPr>
            <a:r>
              <a:rPr lang="en-GB" sz="1600" b="0" dirty="0">
                <a:latin typeface="Arial Nova Light"/>
                <a:ea typeface="Times New Roman" panose="02020603050405020304" pitchFamily="18" charset="0"/>
                <a:cs typeface="Arial"/>
              </a:rPr>
              <a:t>Review each project (circa 8, plus other projects of significance)</a:t>
            </a:r>
            <a:endParaRPr lang="en-GB" sz="1600" b="0" dirty="0">
              <a:latin typeface="Arial Nova Light"/>
              <a:ea typeface="Calibri" panose="020F0502020204030204" pitchFamily="34" charset="0"/>
              <a:cs typeface="Arial"/>
            </a:endParaRPr>
          </a:p>
          <a:p>
            <a:pPr marL="342900" lvl="0" indent="-342900">
              <a:buClr>
                <a:schemeClr val="accent6"/>
              </a:buClr>
              <a:buFont typeface="Symbol" panose="05050102010706020507" pitchFamily="18" charset="2"/>
              <a:buChar char=""/>
            </a:pPr>
            <a:r>
              <a:rPr lang="en-GB" sz="1600" b="0" dirty="0">
                <a:latin typeface="Arial Nova Light"/>
                <a:ea typeface="Times New Roman" panose="02020603050405020304" pitchFamily="18" charset="0"/>
                <a:cs typeface="Arial"/>
              </a:rPr>
              <a:t>Review construction/project value and delivery timescale (pre- construction/construction/operation)</a:t>
            </a:r>
            <a:endParaRPr lang="en-GB" sz="1600" b="0" dirty="0">
              <a:latin typeface="Arial Nova Light"/>
              <a:ea typeface="Calibri" panose="020F0502020204030204" pitchFamily="34" charset="0"/>
              <a:cs typeface="Arial"/>
            </a:endParaRPr>
          </a:p>
          <a:p>
            <a:pPr marL="342900" lvl="0" indent="-342900">
              <a:buClr>
                <a:schemeClr val="accent6"/>
              </a:buClr>
              <a:buFont typeface="Symbol" panose="05050102010706020507" pitchFamily="18" charset="2"/>
              <a:buChar char=""/>
            </a:pPr>
            <a:r>
              <a:rPr lang="en-GB" sz="1600" b="0" dirty="0">
                <a:latin typeface="Arial Nova Light"/>
                <a:ea typeface="Times New Roman" panose="02020603050405020304" pitchFamily="18" charset="0"/>
                <a:cs typeface="Arial"/>
              </a:rPr>
              <a:t>Identify skills sets required at each stage</a:t>
            </a:r>
            <a:endParaRPr lang="en-GB" sz="1600" b="0" dirty="0">
              <a:latin typeface="Arial Nova Light"/>
              <a:ea typeface="Calibri" panose="020F0502020204030204" pitchFamily="34" charset="0"/>
              <a:cs typeface="Arial"/>
            </a:endParaRPr>
          </a:p>
          <a:p>
            <a:pPr marL="342900" lvl="0" indent="-342900">
              <a:buClr>
                <a:schemeClr val="accent6"/>
              </a:buClr>
              <a:buFont typeface="Symbol" panose="05050102010706020507" pitchFamily="18" charset="2"/>
              <a:buChar char=""/>
            </a:pPr>
            <a:r>
              <a:rPr lang="en-GB" sz="1600" b="0" dirty="0">
                <a:latin typeface="Arial Nova Light"/>
                <a:ea typeface="Times New Roman" panose="02020603050405020304" pitchFamily="18" charset="0"/>
                <a:cs typeface="Arial"/>
              </a:rPr>
              <a:t>Use our metrics to assess the estimated job numbers of each type</a:t>
            </a:r>
          </a:p>
          <a:p>
            <a:pPr marL="342900" lvl="0" indent="-342900">
              <a:buClr>
                <a:schemeClr val="accent6"/>
              </a:buClr>
              <a:buFont typeface="Symbol" panose="05050102010706020507" pitchFamily="18" charset="2"/>
              <a:buChar char=""/>
            </a:pPr>
            <a:r>
              <a:rPr lang="en-GB" sz="1600" b="0" dirty="0">
                <a:latin typeface="Arial Nova Light"/>
                <a:ea typeface="Calibri" panose="020F0502020204030204" pitchFamily="34" charset="0"/>
                <a:cs typeface="Arial"/>
              </a:rPr>
              <a:t>Produce a desktop Skills Report on each project</a:t>
            </a:r>
          </a:p>
          <a:p>
            <a:pPr marL="342900" lvl="0" indent="-342900">
              <a:buClr>
                <a:schemeClr val="accent6"/>
              </a:buClr>
              <a:buFont typeface="Symbol" panose="05050102010706020507" pitchFamily="18" charset="2"/>
              <a:buChar char=""/>
            </a:pPr>
            <a:r>
              <a:rPr lang="en-GB" sz="1600" b="0" dirty="0">
                <a:latin typeface="Arial Nova Light"/>
                <a:ea typeface="Times New Roman" panose="02020603050405020304" pitchFamily="18" charset="0"/>
                <a:cs typeface="Arial"/>
              </a:rPr>
              <a:t>Summarise skills required by year (short/medium/long term)</a:t>
            </a:r>
            <a:endParaRPr lang="en-GB" sz="1600" b="0" dirty="0">
              <a:latin typeface="Arial Nova Light"/>
              <a:ea typeface="Calibri" panose="020F0502020204030204" pitchFamily="34" charset="0"/>
              <a:cs typeface="Arial"/>
            </a:endParaRPr>
          </a:p>
          <a:p>
            <a:pPr marL="342900" lvl="0" indent="-342900">
              <a:buClr>
                <a:schemeClr val="accent6"/>
              </a:buClr>
              <a:buFont typeface="Symbol" panose="05050102010706020507" pitchFamily="18" charset="2"/>
              <a:buChar char=""/>
            </a:pPr>
            <a:r>
              <a:rPr lang="en-GB" sz="1600" b="0" dirty="0">
                <a:latin typeface="Arial Nova Light"/>
                <a:ea typeface="Times New Roman" panose="02020603050405020304" pitchFamily="18" charset="0"/>
                <a:cs typeface="Arial"/>
              </a:rPr>
              <a:t>Separated into sub-regions to help facilitate more local skills matching</a:t>
            </a:r>
          </a:p>
          <a:p>
            <a:pPr marL="342900" indent="-342900">
              <a:buClr>
                <a:schemeClr val="accent6"/>
              </a:buClr>
              <a:buFont typeface="Symbol" panose="05050102010706020507" pitchFamily="18" charset="2"/>
              <a:buChar char=""/>
            </a:pPr>
            <a:r>
              <a:rPr lang="en-GB" sz="1600" b="0" dirty="0">
                <a:latin typeface="Arial Nova Light"/>
                <a:ea typeface="Calibri" panose="020F0502020204030204" pitchFamily="34" charset="0"/>
                <a:cs typeface="Arial"/>
              </a:rPr>
              <a:t>Produce greater depth of analysis on selected major projects </a:t>
            </a:r>
            <a:endParaRPr lang="en-GB" sz="1600" b="0" dirty="0">
              <a:latin typeface="Arial Nova Light" panose="020B0304020202020204" pitchFamily="34" charset="0"/>
              <a:ea typeface="Calibri" panose="020F0502020204030204" pitchFamily="34" charset="0"/>
            </a:endParaRPr>
          </a:p>
        </p:txBody>
      </p:sp>
    </p:spTree>
    <p:extLst>
      <p:ext uri="{BB962C8B-B14F-4D97-AF65-F5344CB8AC3E}">
        <p14:creationId xmlns:p14="http://schemas.microsoft.com/office/powerpoint/2010/main" val="2313314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17B094-E7D2-4202-93C5-296576B736AE}"/>
              </a:ext>
            </a:extLst>
          </p:cNvPr>
          <p:cNvSpPr>
            <a:spLocks noGrp="1"/>
          </p:cNvSpPr>
          <p:nvPr>
            <p:ph type="body" sz="quarter" idx="11"/>
          </p:nvPr>
        </p:nvSpPr>
        <p:spPr>
          <a:xfrm>
            <a:off x="250824" y="123478"/>
            <a:ext cx="7107239" cy="503237"/>
          </a:xfrm>
        </p:spPr>
        <p:txBody>
          <a:bodyPr/>
          <a:lstStyle/>
          <a:p>
            <a:r>
              <a:rPr lang="en-GB"/>
              <a:t>Skills demand modelling methodology</a:t>
            </a:r>
          </a:p>
        </p:txBody>
      </p:sp>
      <p:sp>
        <p:nvSpPr>
          <p:cNvPr id="49" name="TextBox 48">
            <a:extLst>
              <a:ext uri="{FF2B5EF4-FFF2-40B4-BE49-F238E27FC236}">
                <a16:creationId xmlns:a16="http://schemas.microsoft.com/office/drawing/2014/main" id="{AE3B7BE6-B32C-4D86-A458-776556D3ECD4}"/>
              </a:ext>
            </a:extLst>
          </p:cNvPr>
          <p:cNvSpPr txBox="1"/>
          <p:nvPr/>
        </p:nvSpPr>
        <p:spPr>
          <a:xfrm>
            <a:off x="2701452" y="947878"/>
            <a:ext cx="2379058" cy="400110"/>
          </a:xfrm>
          <a:prstGeom prst="rect">
            <a:avLst/>
          </a:prstGeom>
          <a:noFill/>
        </p:spPr>
        <p:txBody>
          <a:bodyPr wrap="square" rtlCol="0">
            <a:spAutoFit/>
          </a:bodyPr>
          <a:lstStyle/>
          <a:p>
            <a:r>
              <a:rPr lang="en-GB" sz="1000" dirty="0"/>
              <a:t>Accuracy/ understanding of skills need by project delivery organisations</a:t>
            </a:r>
          </a:p>
        </p:txBody>
      </p:sp>
      <p:cxnSp>
        <p:nvCxnSpPr>
          <p:cNvPr id="50" name="Straight Arrow Connector 49">
            <a:extLst>
              <a:ext uri="{FF2B5EF4-FFF2-40B4-BE49-F238E27FC236}">
                <a16:creationId xmlns:a16="http://schemas.microsoft.com/office/drawing/2014/main" id="{A272975D-A5EC-4463-8354-60B07247A68E}"/>
              </a:ext>
            </a:extLst>
          </p:cNvPr>
          <p:cNvCxnSpPr>
            <a:cxnSpLocks/>
            <a:stCxn id="49" idx="2"/>
          </p:cNvCxnSpPr>
          <p:nvPr/>
        </p:nvCxnSpPr>
        <p:spPr>
          <a:xfrm>
            <a:off x="3890981" y="1347988"/>
            <a:ext cx="460789" cy="355761"/>
          </a:xfrm>
          <a:prstGeom prst="straightConnector1">
            <a:avLst/>
          </a:prstGeom>
          <a:ln>
            <a:solidFill>
              <a:schemeClr val="tx1">
                <a:lumMod val="75000"/>
                <a:lumOff val="25000"/>
              </a:schemeClr>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sp>
        <p:nvSpPr>
          <p:cNvPr id="51" name="TextBox 50">
            <a:extLst>
              <a:ext uri="{FF2B5EF4-FFF2-40B4-BE49-F238E27FC236}">
                <a16:creationId xmlns:a16="http://schemas.microsoft.com/office/drawing/2014/main" id="{5D4AE508-2FC8-4609-9F7C-C6C53E6E76EA}"/>
              </a:ext>
            </a:extLst>
          </p:cNvPr>
          <p:cNvSpPr txBox="1"/>
          <p:nvPr/>
        </p:nvSpPr>
        <p:spPr>
          <a:xfrm>
            <a:off x="5090646" y="915566"/>
            <a:ext cx="3626202" cy="400110"/>
          </a:xfrm>
          <a:prstGeom prst="rect">
            <a:avLst/>
          </a:prstGeom>
          <a:noFill/>
        </p:spPr>
        <p:txBody>
          <a:bodyPr wrap="square" rtlCol="0">
            <a:spAutoFit/>
          </a:bodyPr>
          <a:lstStyle/>
          <a:p>
            <a:r>
              <a:rPr lang="en-GB" sz="1000" dirty="0"/>
              <a:t>Scale of work to be undertaken by Mace to assess at high level the range and quantum of skills needs per project</a:t>
            </a:r>
          </a:p>
        </p:txBody>
      </p:sp>
      <p:sp>
        <p:nvSpPr>
          <p:cNvPr id="52" name="Right Brace 51">
            <a:extLst>
              <a:ext uri="{FF2B5EF4-FFF2-40B4-BE49-F238E27FC236}">
                <a16:creationId xmlns:a16="http://schemas.microsoft.com/office/drawing/2014/main" id="{0ED209DC-0895-45B7-A522-98E411EEB80F}"/>
              </a:ext>
            </a:extLst>
          </p:cNvPr>
          <p:cNvSpPr/>
          <p:nvPr/>
        </p:nvSpPr>
        <p:spPr>
          <a:xfrm rot="16200000">
            <a:off x="6655166" y="-332856"/>
            <a:ext cx="400110" cy="3702981"/>
          </a:xfrm>
          <a:prstGeom prst="rightBrace">
            <a:avLst>
              <a:gd name="adj1" fmla="val 8333"/>
              <a:gd name="adj2" fmla="val 50173"/>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TextBox 52">
            <a:extLst>
              <a:ext uri="{FF2B5EF4-FFF2-40B4-BE49-F238E27FC236}">
                <a16:creationId xmlns:a16="http://schemas.microsoft.com/office/drawing/2014/main" id="{08A40E76-021E-48C2-BCDC-48C9291F071F}"/>
              </a:ext>
            </a:extLst>
          </p:cNvPr>
          <p:cNvSpPr txBox="1"/>
          <p:nvPr/>
        </p:nvSpPr>
        <p:spPr>
          <a:xfrm>
            <a:off x="143224" y="947878"/>
            <a:ext cx="2232248" cy="900246"/>
          </a:xfrm>
          <a:prstGeom prst="rect">
            <a:avLst/>
          </a:prstGeom>
          <a:noFill/>
        </p:spPr>
        <p:txBody>
          <a:bodyPr wrap="square" rtlCol="0">
            <a:spAutoFit/>
          </a:bodyPr>
          <a:lstStyle/>
          <a:p>
            <a:r>
              <a:rPr lang="en-GB" sz="1050" dirty="0">
                <a:solidFill>
                  <a:schemeClr val="tx1">
                    <a:lumMod val="75000"/>
                    <a:lumOff val="25000"/>
                  </a:schemeClr>
                </a:solidFill>
              </a:rPr>
              <a:t>Diagram below identifies an arbitrary range of projects and range of stages of completion for illustrative purposes to help define our methodology</a:t>
            </a:r>
          </a:p>
        </p:txBody>
      </p:sp>
      <p:graphicFrame>
        <p:nvGraphicFramePr>
          <p:cNvPr id="54" name="Table 53">
            <a:extLst>
              <a:ext uri="{FF2B5EF4-FFF2-40B4-BE49-F238E27FC236}">
                <a16:creationId xmlns:a16="http://schemas.microsoft.com/office/drawing/2014/main" id="{8668A11A-C9FD-4BF6-8E76-9B5A65517AC6}"/>
              </a:ext>
            </a:extLst>
          </p:cNvPr>
          <p:cNvGraphicFramePr>
            <a:graphicFrameLocks noGrp="1"/>
          </p:cNvGraphicFramePr>
          <p:nvPr>
            <p:extLst>
              <p:ext uri="{D42A27DB-BD31-4B8C-83A1-F6EECF244321}">
                <p14:modId xmlns:p14="http://schemas.microsoft.com/office/powerpoint/2010/main" val="1402483242"/>
              </p:ext>
            </p:extLst>
          </p:nvPr>
        </p:nvGraphicFramePr>
        <p:xfrm>
          <a:off x="3237059" y="1786845"/>
          <a:ext cx="5688633" cy="2821755"/>
        </p:xfrm>
        <a:graphic>
          <a:graphicData uri="http://schemas.openxmlformats.org/drawingml/2006/table">
            <a:tbl>
              <a:tblPr firstRow="1" firstCol="1" bandRow="1">
                <a:tableStyleId>{93296810-A885-4BE3-A3E7-6D5BEEA58F35}</a:tableStyleId>
              </a:tblPr>
              <a:tblGrid>
                <a:gridCol w="774043">
                  <a:extLst>
                    <a:ext uri="{9D8B030D-6E8A-4147-A177-3AD203B41FA5}">
                      <a16:colId xmlns:a16="http://schemas.microsoft.com/office/drawing/2014/main" val="20000"/>
                    </a:ext>
                  </a:extLst>
                </a:gridCol>
                <a:gridCol w="491182">
                  <a:extLst>
                    <a:ext uri="{9D8B030D-6E8A-4147-A177-3AD203B41FA5}">
                      <a16:colId xmlns:a16="http://schemas.microsoft.com/office/drawing/2014/main" val="20001"/>
                    </a:ext>
                  </a:extLst>
                </a:gridCol>
                <a:gridCol w="491182">
                  <a:extLst>
                    <a:ext uri="{9D8B030D-6E8A-4147-A177-3AD203B41FA5}">
                      <a16:colId xmlns:a16="http://schemas.microsoft.com/office/drawing/2014/main" val="20002"/>
                    </a:ext>
                  </a:extLst>
                </a:gridCol>
                <a:gridCol w="491182">
                  <a:extLst>
                    <a:ext uri="{9D8B030D-6E8A-4147-A177-3AD203B41FA5}">
                      <a16:colId xmlns:a16="http://schemas.microsoft.com/office/drawing/2014/main" val="20003"/>
                    </a:ext>
                  </a:extLst>
                </a:gridCol>
                <a:gridCol w="491182">
                  <a:extLst>
                    <a:ext uri="{9D8B030D-6E8A-4147-A177-3AD203B41FA5}">
                      <a16:colId xmlns:a16="http://schemas.microsoft.com/office/drawing/2014/main" val="20004"/>
                    </a:ext>
                  </a:extLst>
                </a:gridCol>
                <a:gridCol w="501031">
                  <a:extLst>
                    <a:ext uri="{9D8B030D-6E8A-4147-A177-3AD203B41FA5}">
                      <a16:colId xmlns:a16="http://schemas.microsoft.com/office/drawing/2014/main" val="20005"/>
                    </a:ext>
                  </a:extLst>
                </a:gridCol>
                <a:gridCol w="491182">
                  <a:extLst>
                    <a:ext uri="{9D8B030D-6E8A-4147-A177-3AD203B41FA5}">
                      <a16:colId xmlns:a16="http://schemas.microsoft.com/office/drawing/2014/main" val="20006"/>
                    </a:ext>
                  </a:extLst>
                </a:gridCol>
                <a:gridCol w="491182">
                  <a:extLst>
                    <a:ext uri="{9D8B030D-6E8A-4147-A177-3AD203B41FA5}">
                      <a16:colId xmlns:a16="http://schemas.microsoft.com/office/drawing/2014/main" val="20007"/>
                    </a:ext>
                  </a:extLst>
                </a:gridCol>
                <a:gridCol w="491182">
                  <a:extLst>
                    <a:ext uri="{9D8B030D-6E8A-4147-A177-3AD203B41FA5}">
                      <a16:colId xmlns:a16="http://schemas.microsoft.com/office/drawing/2014/main" val="20008"/>
                    </a:ext>
                  </a:extLst>
                </a:gridCol>
                <a:gridCol w="491182">
                  <a:extLst>
                    <a:ext uri="{9D8B030D-6E8A-4147-A177-3AD203B41FA5}">
                      <a16:colId xmlns:a16="http://schemas.microsoft.com/office/drawing/2014/main" val="3136389889"/>
                    </a:ext>
                  </a:extLst>
                </a:gridCol>
                <a:gridCol w="484103">
                  <a:extLst>
                    <a:ext uri="{9D8B030D-6E8A-4147-A177-3AD203B41FA5}">
                      <a16:colId xmlns:a16="http://schemas.microsoft.com/office/drawing/2014/main" val="20009"/>
                    </a:ext>
                  </a:extLst>
                </a:gridCol>
              </a:tblGrid>
              <a:tr h="319172">
                <a:tc>
                  <a:txBody>
                    <a:bodyPr/>
                    <a:lstStyle/>
                    <a:p>
                      <a:pPr algn="l">
                        <a:spcAft>
                          <a:spcPts val="0"/>
                        </a:spcAft>
                      </a:pPr>
                      <a:endParaRPr lang="en-GB" sz="1050" b="1" baseline="0" dirty="0">
                        <a:solidFill>
                          <a:schemeClr val="bg1"/>
                        </a:solidFill>
                        <a:effectLst/>
                      </a:endParaRPr>
                    </a:p>
                  </a:txBody>
                  <a:tcPr marL="45720" marR="45720" anchor="ctr">
                    <a:lnR w="28575" cap="flat" cmpd="sng" algn="ctr">
                      <a:solidFill>
                        <a:schemeClr val="bg1"/>
                      </a:solidFill>
                      <a:prstDash val="solid"/>
                      <a:round/>
                      <a:headEnd type="none" w="med" len="med"/>
                      <a:tailEnd type="none" w="med" len="med"/>
                    </a:lnR>
                    <a:solidFill>
                      <a:schemeClr val="accent6"/>
                    </a:solidFill>
                  </a:tcPr>
                </a:tc>
                <a:tc>
                  <a:txBody>
                    <a:bodyPr/>
                    <a:lstStyle/>
                    <a:p>
                      <a:pPr marL="0" marR="0" lvl="0" indent="0" algn="r" defTabSz="685814" rtl="0" eaLnBrk="1" fontAlgn="auto" latinLnBrk="0" hangingPunct="1">
                        <a:lnSpc>
                          <a:spcPct val="200000"/>
                        </a:lnSpc>
                        <a:spcBef>
                          <a:spcPts val="0"/>
                        </a:spcBef>
                        <a:spcAft>
                          <a:spcPts val="0"/>
                        </a:spcAft>
                        <a:buClrTx/>
                        <a:buSzTx/>
                        <a:buFontTx/>
                        <a:buNone/>
                        <a:tabLst/>
                        <a:defRPr/>
                      </a:pPr>
                      <a:r>
                        <a:rPr lang="en-GB" sz="1000" b="1" dirty="0">
                          <a:solidFill>
                            <a:schemeClr val="bg1"/>
                          </a:solidFill>
                          <a:effectLst/>
                          <a:latin typeface="+mn-lt"/>
                          <a:ea typeface="Calibri" panose="020F0502020204030204" pitchFamily="34" charset="0"/>
                          <a:cs typeface="Arial" panose="020B0604020202020204" pitchFamily="34" charset="0"/>
                        </a:rPr>
                        <a:t> 10%</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algn="r">
                        <a:lnSpc>
                          <a:spcPct val="200000"/>
                        </a:lnSpc>
                        <a:spcAft>
                          <a:spcPts val="0"/>
                        </a:spcAft>
                      </a:pPr>
                      <a:r>
                        <a:rPr lang="en-GB" sz="1000" b="1" dirty="0">
                          <a:solidFill>
                            <a:schemeClr val="bg1"/>
                          </a:solidFill>
                          <a:effectLst/>
                          <a:latin typeface="+mn-lt"/>
                          <a:ea typeface="Calibri" panose="020F0502020204030204" pitchFamily="34" charset="0"/>
                          <a:cs typeface="Arial" panose="020B0604020202020204" pitchFamily="34" charset="0"/>
                        </a:rPr>
                        <a:t>20%</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algn="r">
                        <a:lnSpc>
                          <a:spcPct val="200000"/>
                        </a:lnSpc>
                        <a:spcAft>
                          <a:spcPts val="0"/>
                        </a:spcAft>
                      </a:pPr>
                      <a:r>
                        <a:rPr lang="en-GB" sz="1000" b="1" dirty="0">
                          <a:solidFill>
                            <a:schemeClr val="bg1"/>
                          </a:solidFill>
                          <a:effectLst/>
                          <a:latin typeface="+mn-lt"/>
                          <a:ea typeface="Calibri" panose="020F0502020204030204" pitchFamily="34" charset="0"/>
                          <a:cs typeface="Arial" panose="020B0604020202020204" pitchFamily="34" charset="0"/>
                        </a:rPr>
                        <a:t>30%</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algn="r">
                        <a:lnSpc>
                          <a:spcPct val="200000"/>
                        </a:lnSpc>
                        <a:spcAft>
                          <a:spcPts val="0"/>
                        </a:spcAft>
                      </a:pPr>
                      <a:r>
                        <a:rPr lang="en-GB" sz="1000" b="1" dirty="0">
                          <a:solidFill>
                            <a:schemeClr val="bg1"/>
                          </a:solidFill>
                          <a:effectLst/>
                          <a:latin typeface="+mn-lt"/>
                          <a:ea typeface="Calibri" panose="020F0502020204030204" pitchFamily="34" charset="0"/>
                          <a:cs typeface="Arial" panose="020B0604020202020204" pitchFamily="34" charset="0"/>
                        </a:rPr>
                        <a:t>40%</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marL="0" marR="0" lvl="0" indent="0" algn="r" defTabSz="685814" rtl="0" eaLnBrk="1" fontAlgn="auto" latinLnBrk="0" hangingPunct="1">
                        <a:lnSpc>
                          <a:spcPct val="200000"/>
                        </a:lnSpc>
                        <a:spcBef>
                          <a:spcPts val="0"/>
                        </a:spcBef>
                        <a:spcAft>
                          <a:spcPts val="0"/>
                        </a:spcAft>
                        <a:buClrTx/>
                        <a:buSzTx/>
                        <a:buFontTx/>
                        <a:buNone/>
                        <a:tabLst/>
                        <a:defRPr/>
                      </a:pPr>
                      <a:r>
                        <a:rPr lang="en-GB" sz="1000" b="1" dirty="0">
                          <a:solidFill>
                            <a:schemeClr val="bg1"/>
                          </a:solidFill>
                          <a:effectLst/>
                          <a:latin typeface="+mn-lt"/>
                          <a:ea typeface="Calibri" panose="020F0502020204030204" pitchFamily="34" charset="0"/>
                          <a:cs typeface="Arial" panose="020B0604020202020204" pitchFamily="34" charset="0"/>
                        </a:rPr>
                        <a:t>50%</a:t>
                      </a:r>
                    </a:p>
                    <a:p>
                      <a:pPr marL="0" marR="0" lvl="0" indent="0" algn="r" defTabSz="685814" rtl="0" eaLnBrk="1" fontAlgn="auto" latinLnBrk="0" hangingPunct="1">
                        <a:lnSpc>
                          <a:spcPct val="100000"/>
                        </a:lnSpc>
                        <a:spcBef>
                          <a:spcPts val="0"/>
                        </a:spcBef>
                        <a:spcAft>
                          <a:spcPts val="0"/>
                        </a:spcAft>
                        <a:buClrTx/>
                        <a:buSzTx/>
                        <a:buFontTx/>
                        <a:buNone/>
                        <a:tabLst/>
                        <a:defRPr/>
                      </a:pPr>
                      <a:endParaRPr lang="en-GB" sz="1000" b="1" dirty="0">
                        <a:solidFill>
                          <a:schemeClr val="bg1"/>
                        </a:solidFill>
                        <a:effectLst/>
                        <a:latin typeface="+mn-lt"/>
                        <a:ea typeface="Calibri" panose="020F0502020204030204" pitchFamily="34" charset="0"/>
                        <a:cs typeface="Arial" panose="020B0604020202020204" pitchFamily="34" charset="0"/>
                      </a:endParaRP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algn="r">
                        <a:lnSpc>
                          <a:spcPct val="200000"/>
                        </a:lnSpc>
                        <a:spcAft>
                          <a:spcPts val="0"/>
                        </a:spcAft>
                      </a:pPr>
                      <a:r>
                        <a:rPr lang="en-GB" sz="1000" b="1" dirty="0">
                          <a:solidFill>
                            <a:schemeClr val="bg1"/>
                          </a:solidFill>
                          <a:effectLst/>
                          <a:latin typeface="+mn-lt"/>
                          <a:ea typeface="Calibri" panose="020F0502020204030204" pitchFamily="34" charset="0"/>
                          <a:cs typeface="Arial" panose="020B0604020202020204" pitchFamily="34" charset="0"/>
                        </a:rPr>
                        <a:t>60%</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algn="r">
                        <a:lnSpc>
                          <a:spcPct val="200000"/>
                        </a:lnSpc>
                        <a:spcAft>
                          <a:spcPts val="0"/>
                        </a:spcAft>
                      </a:pPr>
                      <a:r>
                        <a:rPr lang="en-GB" sz="1000" b="1" dirty="0">
                          <a:solidFill>
                            <a:schemeClr val="bg1"/>
                          </a:solidFill>
                          <a:effectLst/>
                          <a:latin typeface="+mn-lt"/>
                          <a:ea typeface="Calibri" panose="020F0502020204030204" pitchFamily="34" charset="0"/>
                          <a:cs typeface="Arial" panose="020B0604020202020204" pitchFamily="34" charset="0"/>
                        </a:rPr>
                        <a:t>70%</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algn="r">
                        <a:lnSpc>
                          <a:spcPct val="200000"/>
                        </a:lnSpc>
                        <a:spcAft>
                          <a:spcPts val="0"/>
                        </a:spcAft>
                      </a:pPr>
                      <a:r>
                        <a:rPr lang="en-GB" sz="1000" b="1" dirty="0">
                          <a:solidFill>
                            <a:schemeClr val="bg1"/>
                          </a:solidFill>
                          <a:effectLst/>
                          <a:latin typeface="+mn-lt"/>
                          <a:ea typeface="Calibri" panose="020F0502020204030204" pitchFamily="34" charset="0"/>
                          <a:cs typeface="Arial" panose="020B0604020202020204" pitchFamily="34" charset="0"/>
                        </a:rPr>
                        <a:t>80%</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algn="r">
                        <a:lnSpc>
                          <a:spcPct val="200000"/>
                        </a:lnSpc>
                        <a:spcAft>
                          <a:spcPts val="0"/>
                        </a:spcAft>
                      </a:pPr>
                      <a:r>
                        <a:rPr lang="en-GB" sz="1000" b="1" dirty="0">
                          <a:solidFill>
                            <a:schemeClr val="bg1"/>
                          </a:solidFill>
                          <a:effectLst/>
                          <a:latin typeface="+mn-lt"/>
                          <a:ea typeface="Calibri" panose="020F0502020204030204" pitchFamily="34" charset="0"/>
                          <a:cs typeface="Arial" panose="020B0604020202020204" pitchFamily="34" charset="0"/>
                        </a:rPr>
                        <a:t>90%</a:t>
                      </a:r>
                    </a:p>
                    <a:p>
                      <a:pPr algn="l">
                        <a:spcAft>
                          <a:spcPts val="0"/>
                        </a:spcAft>
                      </a:pPr>
                      <a:endParaRPr lang="en-GB" sz="1000" b="1" dirty="0">
                        <a:solidFill>
                          <a:schemeClr val="bg1"/>
                        </a:solidFill>
                        <a:effectLst/>
                        <a:latin typeface="+mn-lt"/>
                        <a:ea typeface="Calibri" panose="020F0502020204030204" pitchFamily="34" charset="0"/>
                        <a:cs typeface="Arial" panose="020B0604020202020204" pitchFamily="34" charset="0"/>
                      </a:endParaRP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algn="r">
                        <a:lnSpc>
                          <a:spcPct val="200000"/>
                        </a:lnSpc>
                        <a:spcAft>
                          <a:spcPts val="0"/>
                        </a:spcAft>
                      </a:pPr>
                      <a:r>
                        <a:rPr lang="en-GB" sz="1000" b="1" dirty="0">
                          <a:solidFill>
                            <a:schemeClr val="bg1"/>
                          </a:solidFill>
                          <a:effectLst/>
                          <a:latin typeface="+mn-lt"/>
                          <a:ea typeface="Calibri" panose="020F0502020204030204" pitchFamily="34" charset="0"/>
                          <a:cs typeface="Arial" panose="020B0604020202020204" pitchFamily="34" charset="0"/>
                        </a:rPr>
                        <a:t>100%</a:t>
                      </a:r>
                    </a:p>
                  </a:txBody>
                  <a:tcPr marL="45720" marR="45720">
                    <a:lnL w="28575" cap="flat" cmpd="sng" algn="ctr">
                      <a:solidFill>
                        <a:schemeClr val="bg1"/>
                      </a:solidFill>
                      <a:prstDash val="solid"/>
                      <a:round/>
                      <a:headEnd type="none" w="med" len="med"/>
                      <a:tailEnd type="none" w="med" len="med"/>
                    </a:lnL>
                    <a:solidFill>
                      <a:schemeClr val="accent6"/>
                    </a:solidFill>
                  </a:tcPr>
                </a:tc>
                <a:extLst>
                  <a:ext uri="{0D108BD9-81ED-4DB2-BD59-A6C34878D82A}">
                    <a16:rowId xmlns:a16="http://schemas.microsoft.com/office/drawing/2014/main" val="10001"/>
                  </a:ext>
                </a:extLst>
              </a:tr>
              <a:tr h="267054">
                <a:tc>
                  <a:txBody>
                    <a:bodyPr/>
                    <a:lstStyle/>
                    <a:p>
                      <a:pPr algn="l">
                        <a:spcAft>
                          <a:spcPts val="0"/>
                        </a:spcAft>
                      </a:pPr>
                      <a:r>
                        <a:rPr lang="en-GB" sz="1000" b="1" dirty="0">
                          <a:solidFill>
                            <a:schemeClr val="tx1"/>
                          </a:solidFill>
                          <a:effectLst/>
                        </a:rPr>
                        <a:t>Project 1</a:t>
                      </a:r>
                      <a:endParaRPr lang="en-GB" sz="1000" b="1" baseline="0" dirty="0">
                        <a:solidFill>
                          <a:schemeClr val="tx1"/>
                        </a:solidFill>
                        <a:effectLst/>
                      </a:endParaRPr>
                    </a:p>
                  </a:txBody>
                  <a:tcPr marL="45720" marR="4572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r>
                        <a:rPr lang="en-GB" sz="700" b="0" dirty="0">
                          <a:solidFill>
                            <a:schemeClr val="tx1"/>
                          </a:solidFill>
                          <a:effectLst/>
                          <a:latin typeface="+mn-lt"/>
                          <a:ea typeface="Calibri" panose="020F0502020204030204" pitchFamily="34" charset="0"/>
                          <a:cs typeface="Arial" panose="020B0604020202020204" pitchFamily="34" charset="0"/>
                        </a:rPr>
                        <a:t> </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2"/>
                  </a:ext>
                </a:extLst>
              </a:tr>
              <a:tr h="295358">
                <a:tc>
                  <a:txBody>
                    <a:bodyPr/>
                    <a:lstStyle/>
                    <a:p>
                      <a:pPr marL="0" algn="l" defTabSz="685814" rtl="0" eaLnBrk="1" latinLnBrk="0" hangingPunct="1">
                        <a:spcAft>
                          <a:spcPts val="0"/>
                        </a:spcAft>
                      </a:pPr>
                      <a:r>
                        <a:rPr lang="en-GB" sz="1000" b="1" kern="1200" dirty="0">
                          <a:solidFill>
                            <a:schemeClr val="tx1"/>
                          </a:solidFill>
                          <a:effectLst/>
                          <a:latin typeface="+mn-lt"/>
                          <a:ea typeface="+mn-ea"/>
                          <a:cs typeface="+mn-cs"/>
                        </a:rPr>
                        <a:t>Project 2</a:t>
                      </a:r>
                    </a:p>
                  </a:txBody>
                  <a:tcPr marL="45720" marR="4572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2960328250"/>
                  </a:ext>
                </a:extLst>
              </a:tr>
              <a:tr h="335126">
                <a:tc>
                  <a:txBody>
                    <a:bodyPr/>
                    <a:lstStyle/>
                    <a:p>
                      <a:pPr marL="0" algn="l" defTabSz="685814" rtl="0" eaLnBrk="1" latinLnBrk="0" hangingPunct="1">
                        <a:spcAft>
                          <a:spcPts val="0"/>
                        </a:spcAft>
                      </a:pPr>
                      <a:r>
                        <a:rPr lang="en-GB" sz="1000" b="1" kern="1200" dirty="0">
                          <a:solidFill>
                            <a:schemeClr val="tx1"/>
                          </a:solidFill>
                          <a:effectLst/>
                          <a:latin typeface="+mn-lt"/>
                          <a:ea typeface="+mn-ea"/>
                          <a:cs typeface="+mn-cs"/>
                        </a:rPr>
                        <a:t>Project 3</a:t>
                      </a:r>
                    </a:p>
                  </a:txBody>
                  <a:tcPr marL="45720" marR="4572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458516275"/>
                  </a:ext>
                </a:extLst>
              </a:tr>
              <a:tr h="266030">
                <a:tc>
                  <a:txBody>
                    <a:bodyPr/>
                    <a:lstStyle/>
                    <a:p>
                      <a:pPr marL="0" algn="l" defTabSz="685814" rtl="0" eaLnBrk="1" latinLnBrk="0" hangingPunct="1">
                        <a:spcAft>
                          <a:spcPts val="0"/>
                        </a:spcAft>
                      </a:pPr>
                      <a:r>
                        <a:rPr lang="en-GB" sz="1000" b="1" kern="1200" dirty="0">
                          <a:solidFill>
                            <a:schemeClr val="tx1"/>
                          </a:solidFill>
                          <a:effectLst/>
                          <a:latin typeface="+mn-lt"/>
                          <a:ea typeface="+mn-ea"/>
                          <a:cs typeface="+mn-cs"/>
                        </a:rPr>
                        <a:t>Project 4</a:t>
                      </a:r>
                    </a:p>
                  </a:txBody>
                  <a:tcPr marL="45720" marR="4572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3"/>
                  </a:ext>
                </a:extLst>
              </a:tr>
              <a:tr h="274619">
                <a:tc>
                  <a:txBody>
                    <a:bodyPr/>
                    <a:lstStyle/>
                    <a:p>
                      <a:pPr marL="0" algn="l" defTabSz="685814" rtl="0" eaLnBrk="1" latinLnBrk="0" hangingPunct="1">
                        <a:spcAft>
                          <a:spcPts val="0"/>
                        </a:spcAft>
                      </a:pPr>
                      <a:r>
                        <a:rPr lang="en-GB" sz="1000" b="1" kern="1200" dirty="0">
                          <a:solidFill>
                            <a:schemeClr val="tx1"/>
                          </a:solidFill>
                          <a:effectLst/>
                          <a:latin typeface="+mn-lt"/>
                          <a:ea typeface="+mn-ea"/>
                          <a:cs typeface="+mn-cs"/>
                        </a:rPr>
                        <a:t>Project 5</a:t>
                      </a:r>
                    </a:p>
                  </a:txBody>
                  <a:tcPr marL="45720" marR="4572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166727923"/>
                  </a:ext>
                </a:extLst>
              </a:tr>
              <a:tr h="285690">
                <a:tc>
                  <a:txBody>
                    <a:bodyPr/>
                    <a:lstStyle/>
                    <a:p>
                      <a:pPr marL="0" marR="0" lvl="0" indent="0" algn="l" defTabSz="685814"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effectLst/>
                          <a:latin typeface="+mn-lt"/>
                          <a:ea typeface="+mn-ea"/>
                          <a:cs typeface="+mn-cs"/>
                        </a:rPr>
                        <a:t>Project 6</a:t>
                      </a:r>
                    </a:p>
                  </a:txBody>
                  <a:tcPr marL="45720" marR="4572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4"/>
                  </a:ext>
                </a:extLst>
              </a:tr>
              <a:tr h="274619">
                <a:tc>
                  <a:txBody>
                    <a:bodyPr/>
                    <a:lstStyle/>
                    <a:p>
                      <a:pPr marL="0" marR="0" lvl="0" indent="0" algn="l" defTabSz="685814"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effectLst/>
                          <a:latin typeface="+mn-lt"/>
                          <a:ea typeface="+mn-ea"/>
                          <a:cs typeface="+mn-cs"/>
                        </a:rPr>
                        <a:t>Project 7</a:t>
                      </a:r>
                    </a:p>
                  </a:txBody>
                  <a:tcPr marL="45720" marR="4572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5"/>
                  </a:ext>
                </a:extLst>
              </a:tr>
              <a:tr h="274619">
                <a:tc>
                  <a:txBody>
                    <a:bodyPr/>
                    <a:lstStyle/>
                    <a:p>
                      <a:pPr marL="0" marR="0" lvl="0" indent="0" algn="l" defTabSz="685814"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effectLst/>
                          <a:latin typeface="+mn-lt"/>
                          <a:ea typeface="+mn-ea"/>
                          <a:cs typeface="+mn-cs"/>
                        </a:rPr>
                        <a:t>Project 8</a:t>
                      </a:r>
                    </a:p>
                  </a:txBody>
                  <a:tcPr marL="45720" marR="4572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2511700766"/>
                  </a:ext>
                </a:extLst>
              </a:tr>
            </a:tbl>
          </a:graphicData>
        </a:graphic>
      </p:graphicFrame>
      <p:grpSp>
        <p:nvGrpSpPr>
          <p:cNvPr id="55" name="Group 54">
            <a:extLst>
              <a:ext uri="{FF2B5EF4-FFF2-40B4-BE49-F238E27FC236}">
                <a16:creationId xmlns:a16="http://schemas.microsoft.com/office/drawing/2014/main" id="{4ADD6D44-FC1C-4DE1-8F22-0EEAD5580512}"/>
              </a:ext>
            </a:extLst>
          </p:cNvPr>
          <p:cNvGrpSpPr/>
          <p:nvPr/>
        </p:nvGrpSpPr>
        <p:grpSpPr>
          <a:xfrm>
            <a:off x="4067944" y="2362941"/>
            <a:ext cx="2808312" cy="2245659"/>
            <a:chOff x="5938725" y="2923888"/>
            <a:chExt cx="4103759" cy="3732107"/>
          </a:xfrm>
        </p:grpSpPr>
        <p:sp>
          <p:nvSpPr>
            <p:cNvPr id="56" name="Pentagon 3">
              <a:extLst>
                <a:ext uri="{FF2B5EF4-FFF2-40B4-BE49-F238E27FC236}">
                  <a16:creationId xmlns:a16="http://schemas.microsoft.com/office/drawing/2014/main" id="{FC422881-86D2-4F0D-AFFC-3F971C11CA21}"/>
                </a:ext>
              </a:extLst>
            </p:cNvPr>
            <p:cNvSpPr/>
            <p:nvPr/>
          </p:nvSpPr>
          <p:spPr>
            <a:xfrm>
              <a:off x="5946344" y="2923888"/>
              <a:ext cx="1359837" cy="297007"/>
            </a:xfrm>
            <a:prstGeom prst="homePlate">
              <a:avLst/>
            </a:prstGeom>
            <a:gradFill>
              <a:gsLst>
                <a:gs pos="0">
                  <a:schemeClr val="bg1">
                    <a:lumMod val="95000"/>
                  </a:schemeClr>
                </a:gs>
                <a:gs pos="55000">
                  <a:schemeClr val="accent6"/>
                </a:gs>
                <a:gs pos="83000">
                  <a:schemeClr val="accent6"/>
                </a:gs>
                <a:gs pos="100000">
                  <a:schemeClr val="accent6"/>
                </a:gs>
              </a:gsLst>
              <a:lin ang="108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Pentagon 3">
              <a:extLst>
                <a:ext uri="{FF2B5EF4-FFF2-40B4-BE49-F238E27FC236}">
                  <a16:creationId xmlns:a16="http://schemas.microsoft.com/office/drawing/2014/main" id="{B7CE6DD4-FDF5-4609-83AB-2A9E03E17DE4}"/>
                </a:ext>
              </a:extLst>
            </p:cNvPr>
            <p:cNvSpPr/>
            <p:nvPr/>
          </p:nvSpPr>
          <p:spPr>
            <a:xfrm>
              <a:off x="5946343" y="3423388"/>
              <a:ext cx="639757" cy="297007"/>
            </a:xfrm>
            <a:prstGeom prst="homePlate">
              <a:avLst/>
            </a:prstGeom>
            <a:gradFill>
              <a:gsLst>
                <a:gs pos="0">
                  <a:schemeClr val="bg1">
                    <a:lumMod val="95000"/>
                  </a:schemeClr>
                </a:gs>
                <a:gs pos="55000">
                  <a:schemeClr val="accent6"/>
                </a:gs>
                <a:gs pos="83000">
                  <a:schemeClr val="accent6"/>
                </a:gs>
                <a:gs pos="100000">
                  <a:schemeClr val="accent6"/>
                </a:gs>
              </a:gsLst>
              <a:lin ang="108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Pentagon 3">
              <a:extLst>
                <a:ext uri="{FF2B5EF4-FFF2-40B4-BE49-F238E27FC236}">
                  <a16:creationId xmlns:a16="http://schemas.microsoft.com/office/drawing/2014/main" id="{7D9E7104-B7C5-4691-807E-FE063139A958}"/>
                </a:ext>
              </a:extLst>
            </p:cNvPr>
            <p:cNvSpPr/>
            <p:nvPr/>
          </p:nvSpPr>
          <p:spPr>
            <a:xfrm>
              <a:off x="5946341" y="3949329"/>
              <a:ext cx="2107868" cy="297007"/>
            </a:xfrm>
            <a:prstGeom prst="homePlate">
              <a:avLst/>
            </a:prstGeom>
            <a:gradFill>
              <a:gsLst>
                <a:gs pos="0">
                  <a:schemeClr val="bg1">
                    <a:lumMod val="95000"/>
                  </a:schemeClr>
                </a:gs>
                <a:gs pos="55000">
                  <a:schemeClr val="accent6"/>
                </a:gs>
                <a:gs pos="83000">
                  <a:schemeClr val="accent6"/>
                </a:gs>
                <a:gs pos="100000">
                  <a:schemeClr val="accent6"/>
                </a:gs>
              </a:gsLst>
              <a:lin ang="108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Pentagon 3">
              <a:extLst>
                <a:ext uri="{FF2B5EF4-FFF2-40B4-BE49-F238E27FC236}">
                  <a16:creationId xmlns:a16="http://schemas.microsoft.com/office/drawing/2014/main" id="{6453B617-8170-4F9F-B322-F0F55E761454}"/>
                </a:ext>
              </a:extLst>
            </p:cNvPr>
            <p:cNvSpPr/>
            <p:nvPr/>
          </p:nvSpPr>
          <p:spPr>
            <a:xfrm>
              <a:off x="5946344" y="4473261"/>
              <a:ext cx="1359837" cy="297007"/>
            </a:xfrm>
            <a:prstGeom prst="homePlate">
              <a:avLst/>
            </a:prstGeom>
            <a:gradFill>
              <a:gsLst>
                <a:gs pos="0">
                  <a:schemeClr val="bg1">
                    <a:lumMod val="95000"/>
                  </a:schemeClr>
                </a:gs>
                <a:gs pos="55000">
                  <a:schemeClr val="accent6"/>
                </a:gs>
                <a:gs pos="83000">
                  <a:schemeClr val="accent6"/>
                </a:gs>
                <a:gs pos="100000">
                  <a:schemeClr val="accent6"/>
                </a:gs>
              </a:gsLst>
              <a:lin ang="108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Pentagon 3">
              <a:extLst>
                <a:ext uri="{FF2B5EF4-FFF2-40B4-BE49-F238E27FC236}">
                  <a16:creationId xmlns:a16="http://schemas.microsoft.com/office/drawing/2014/main" id="{0B136E04-B02F-44AB-A24E-A767C9AD193E}"/>
                </a:ext>
              </a:extLst>
            </p:cNvPr>
            <p:cNvSpPr/>
            <p:nvPr/>
          </p:nvSpPr>
          <p:spPr>
            <a:xfrm>
              <a:off x="5938727" y="4936224"/>
              <a:ext cx="4103757" cy="297007"/>
            </a:xfrm>
            <a:prstGeom prst="homePlate">
              <a:avLst/>
            </a:prstGeom>
            <a:gradFill>
              <a:gsLst>
                <a:gs pos="0">
                  <a:schemeClr val="bg1">
                    <a:lumMod val="95000"/>
                  </a:schemeClr>
                </a:gs>
                <a:gs pos="55000">
                  <a:schemeClr val="accent6"/>
                </a:gs>
                <a:gs pos="83000">
                  <a:schemeClr val="accent6"/>
                </a:gs>
                <a:gs pos="100000">
                  <a:schemeClr val="accent6"/>
                </a:gs>
              </a:gsLst>
              <a:lin ang="108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Pentagon 3">
              <a:extLst>
                <a:ext uri="{FF2B5EF4-FFF2-40B4-BE49-F238E27FC236}">
                  <a16:creationId xmlns:a16="http://schemas.microsoft.com/office/drawing/2014/main" id="{2D3490E5-CE0B-4F55-AC37-A6D05258A667}"/>
                </a:ext>
              </a:extLst>
            </p:cNvPr>
            <p:cNvSpPr/>
            <p:nvPr/>
          </p:nvSpPr>
          <p:spPr>
            <a:xfrm>
              <a:off x="5946343" y="5421569"/>
              <a:ext cx="639757" cy="297007"/>
            </a:xfrm>
            <a:prstGeom prst="homePlate">
              <a:avLst/>
            </a:prstGeom>
            <a:gradFill>
              <a:gsLst>
                <a:gs pos="0">
                  <a:schemeClr val="bg1">
                    <a:lumMod val="95000"/>
                  </a:schemeClr>
                </a:gs>
                <a:gs pos="55000">
                  <a:schemeClr val="accent6"/>
                </a:gs>
                <a:gs pos="83000">
                  <a:schemeClr val="accent6"/>
                </a:gs>
                <a:gs pos="100000">
                  <a:schemeClr val="accent6"/>
                </a:gs>
              </a:gsLst>
              <a:lin ang="108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Pentagon 3">
              <a:extLst>
                <a:ext uri="{FF2B5EF4-FFF2-40B4-BE49-F238E27FC236}">
                  <a16:creationId xmlns:a16="http://schemas.microsoft.com/office/drawing/2014/main" id="{DC96AE08-CAE3-4EF7-AA25-5A98BA1BEFDC}"/>
                </a:ext>
              </a:extLst>
            </p:cNvPr>
            <p:cNvSpPr/>
            <p:nvPr/>
          </p:nvSpPr>
          <p:spPr>
            <a:xfrm>
              <a:off x="5938725" y="5919546"/>
              <a:ext cx="359342" cy="297007"/>
            </a:xfrm>
            <a:prstGeom prst="homePlate">
              <a:avLst/>
            </a:prstGeom>
            <a:gradFill>
              <a:gsLst>
                <a:gs pos="0">
                  <a:schemeClr val="bg1">
                    <a:lumMod val="95000"/>
                  </a:schemeClr>
                </a:gs>
                <a:gs pos="55000">
                  <a:schemeClr val="accent6"/>
                </a:gs>
                <a:gs pos="83000">
                  <a:schemeClr val="accent6"/>
                </a:gs>
                <a:gs pos="100000">
                  <a:schemeClr val="accent6"/>
                </a:gs>
              </a:gsLst>
              <a:lin ang="108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Pentagon 3">
              <a:extLst>
                <a:ext uri="{FF2B5EF4-FFF2-40B4-BE49-F238E27FC236}">
                  <a16:creationId xmlns:a16="http://schemas.microsoft.com/office/drawing/2014/main" id="{E15AD275-CF9E-4A48-94CB-9A3A0004D72D}"/>
                </a:ext>
              </a:extLst>
            </p:cNvPr>
            <p:cNvSpPr/>
            <p:nvPr/>
          </p:nvSpPr>
          <p:spPr>
            <a:xfrm>
              <a:off x="5946344" y="6358988"/>
              <a:ext cx="639755" cy="297007"/>
            </a:xfrm>
            <a:prstGeom prst="homePlate">
              <a:avLst/>
            </a:prstGeom>
            <a:gradFill>
              <a:gsLst>
                <a:gs pos="0">
                  <a:schemeClr val="bg1">
                    <a:lumMod val="95000"/>
                  </a:schemeClr>
                </a:gs>
                <a:gs pos="55000">
                  <a:schemeClr val="accent6"/>
                </a:gs>
                <a:gs pos="83000">
                  <a:schemeClr val="accent6"/>
                </a:gs>
                <a:gs pos="100000">
                  <a:schemeClr val="accent6"/>
                </a:gs>
              </a:gsLst>
              <a:lin ang="108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994774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17B094-E7D2-4202-93C5-296576B736AE}"/>
              </a:ext>
            </a:extLst>
          </p:cNvPr>
          <p:cNvSpPr>
            <a:spLocks noGrp="1"/>
          </p:cNvSpPr>
          <p:nvPr>
            <p:ph type="body" sz="quarter" idx="11"/>
          </p:nvPr>
        </p:nvSpPr>
        <p:spPr>
          <a:xfrm>
            <a:off x="250824" y="123478"/>
            <a:ext cx="7107239" cy="503237"/>
          </a:xfrm>
        </p:spPr>
        <p:txBody>
          <a:bodyPr/>
          <a:lstStyle/>
          <a:p>
            <a:r>
              <a:rPr lang="en-GB"/>
              <a:t>Skills demand modelling methodology</a:t>
            </a:r>
          </a:p>
        </p:txBody>
      </p:sp>
      <p:graphicFrame>
        <p:nvGraphicFramePr>
          <p:cNvPr id="7" name="Table 6">
            <a:extLst>
              <a:ext uri="{FF2B5EF4-FFF2-40B4-BE49-F238E27FC236}">
                <a16:creationId xmlns:a16="http://schemas.microsoft.com/office/drawing/2014/main" id="{E3FB2A8D-47FB-4E97-8686-6895A600D570}"/>
              </a:ext>
            </a:extLst>
          </p:cNvPr>
          <p:cNvGraphicFramePr>
            <a:graphicFrameLocks noGrp="1"/>
          </p:cNvGraphicFramePr>
          <p:nvPr>
            <p:extLst>
              <p:ext uri="{D42A27DB-BD31-4B8C-83A1-F6EECF244321}">
                <p14:modId xmlns:p14="http://schemas.microsoft.com/office/powerpoint/2010/main" val="357141004"/>
              </p:ext>
            </p:extLst>
          </p:nvPr>
        </p:nvGraphicFramePr>
        <p:xfrm>
          <a:off x="1763688" y="915566"/>
          <a:ext cx="7107238" cy="3718560"/>
        </p:xfrm>
        <a:graphic>
          <a:graphicData uri="http://schemas.openxmlformats.org/drawingml/2006/table">
            <a:tbl>
              <a:tblPr firstRow="1" firstCol="1" bandRow="1">
                <a:tableStyleId>{93296810-A885-4BE3-A3E7-6D5BEEA58F35}</a:tableStyleId>
              </a:tblPr>
              <a:tblGrid>
                <a:gridCol w="1407214">
                  <a:extLst>
                    <a:ext uri="{9D8B030D-6E8A-4147-A177-3AD203B41FA5}">
                      <a16:colId xmlns:a16="http://schemas.microsoft.com/office/drawing/2014/main" val="20000"/>
                    </a:ext>
                  </a:extLst>
                </a:gridCol>
                <a:gridCol w="518184">
                  <a:extLst>
                    <a:ext uri="{9D8B030D-6E8A-4147-A177-3AD203B41FA5}">
                      <a16:colId xmlns:a16="http://schemas.microsoft.com/office/drawing/2014/main" val="20001"/>
                    </a:ext>
                  </a:extLst>
                </a:gridCol>
                <a:gridCol w="518184">
                  <a:extLst>
                    <a:ext uri="{9D8B030D-6E8A-4147-A177-3AD203B41FA5}">
                      <a16:colId xmlns:a16="http://schemas.microsoft.com/office/drawing/2014/main" val="20002"/>
                    </a:ext>
                  </a:extLst>
                </a:gridCol>
                <a:gridCol w="518184">
                  <a:extLst>
                    <a:ext uri="{9D8B030D-6E8A-4147-A177-3AD203B41FA5}">
                      <a16:colId xmlns:a16="http://schemas.microsoft.com/office/drawing/2014/main" val="20003"/>
                    </a:ext>
                  </a:extLst>
                </a:gridCol>
                <a:gridCol w="518184">
                  <a:extLst>
                    <a:ext uri="{9D8B030D-6E8A-4147-A177-3AD203B41FA5}">
                      <a16:colId xmlns:a16="http://schemas.microsoft.com/office/drawing/2014/main" val="20004"/>
                    </a:ext>
                  </a:extLst>
                </a:gridCol>
                <a:gridCol w="518184">
                  <a:extLst>
                    <a:ext uri="{9D8B030D-6E8A-4147-A177-3AD203B41FA5}">
                      <a16:colId xmlns:a16="http://schemas.microsoft.com/office/drawing/2014/main" val="20005"/>
                    </a:ext>
                  </a:extLst>
                </a:gridCol>
                <a:gridCol w="518184">
                  <a:extLst>
                    <a:ext uri="{9D8B030D-6E8A-4147-A177-3AD203B41FA5}">
                      <a16:colId xmlns:a16="http://schemas.microsoft.com/office/drawing/2014/main" val="20006"/>
                    </a:ext>
                  </a:extLst>
                </a:gridCol>
                <a:gridCol w="518184">
                  <a:extLst>
                    <a:ext uri="{9D8B030D-6E8A-4147-A177-3AD203B41FA5}">
                      <a16:colId xmlns:a16="http://schemas.microsoft.com/office/drawing/2014/main" val="20007"/>
                    </a:ext>
                  </a:extLst>
                </a:gridCol>
                <a:gridCol w="518184">
                  <a:extLst>
                    <a:ext uri="{9D8B030D-6E8A-4147-A177-3AD203B41FA5}">
                      <a16:colId xmlns:a16="http://schemas.microsoft.com/office/drawing/2014/main" val="20008"/>
                    </a:ext>
                  </a:extLst>
                </a:gridCol>
                <a:gridCol w="518184">
                  <a:extLst>
                    <a:ext uri="{9D8B030D-6E8A-4147-A177-3AD203B41FA5}">
                      <a16:colId xmlns:a16="http://schemas.microsoft.com/office/drawing/2014/main" val="3136389889"/>
                    </a:ext>
                  </a:extLst>
                </a:gridCol>
                <a:gridCol w="518184">
                  <a:extLst>
                    <a:ext uri="{9D8B030D-6E8A-4147-A177-3AD203B41FA5}">
                      <a16:colId xmlns:a16="http://schemas.microsoft.com/office/drawing/2014/main" val="20009"/>
                    </a:ext>
                  </a:extLst>
                </a:gridCol>
                <a:gridCol w="518184">
                  <a:extLst>
                    <a:ext uri="{9D8B030D-6E8A-4147-A177-3AD203B41FA5}">
                      <a16:colId xmlns:a16="http://schemas.microsoft.com/office/drawing/2014/main" val="387354221"/>
                    </a:ext>
                  </a:extLst>
                </a:gridCol>
              </a:tblGrid>
              <a:tr h="442409">
                <a:tc>
                  <a:txBody>
                    <a:bodyPr/>
                    <a:lstStyle/>
                    <a:p>
                      <a:pPr algn="l">
                        <a:spcAft>
                          <a:spcPts val="0"/>
                        </a:spcAft>
                      </a:pPr>
                      <a:r>
                        <a:rPr lang="en-GB" sz="1050" b="1" baseline="0" dirty="0">
                          <a:solidFill>
                            <a:schemeClr val="bg1"/>
                          </a:solidFill>
                          <a:effectLst/>
                        </a:rPr>
                        <a:t>Build Phase Needs</a:t>
                      </a:r>
                    </a:p>
                  </a:txBody>
                  <a:tcPr marL="45720" marR="45720" anchor="ctr">
                    <a:lnR w="28575" cap="flat" cmpd="sng" algn="ctr">
                      <a:solidFill>
                        <a:schemeClr val="bg1"/>
                      </a:solidFill>
                      <a:prstDash val="solid"/>
                      <a:round/>
                      <a:headEnd type="none" w="med" len="med"/>
                      <a:tailEnd type="none" w="med" len="med"/>
                    </a:lnR>
                    <a:solidFill>
                      <a:schemeClr val="accent6"/>
                    </a:solidFill>
                  </a:tcPr>
                </a:tc>
                <a:tc>
                  <a:txBody>
                    <a:bodyPr/>
                    <a:lstStyle/>
                    <a:p>
                      <a:pPr marL="0" marR="0" lvl="0" indent="0" algn="l" defTabSz="685814" rtl="0" eaLnBrk="1" fontAlgn="auto" latinLnBrk="0" hangingPunct="1">
                        <a:lnSpc>
                          <a:spcPct val="200000"/>
                        </a:lnSpc>
                        <a:spcBef>
                          <a:spcPts val="0"/>
                        </a:spcBef>
                        <a:spcAft>
                          <a:spcPts val="0"/>
                        </a:spcAft>
                        <a:buClrTx/>
                        <a:buSzTx/>
                        <a:buFontTx/>
                        <a:buNone/>
                        <a:tabLst/>
                        <a:defRPr/>
                      </a:pPr>
                      <a:r>
                        <a:rPr lang="en-GB" sz="1050" b="1" kern="1200" baseline="0" dirty="0">
                          <a:solidFill>
                            <a:schemeClr val="bg1"/>
                          </a:solidFill>
                          <a:effectLst/>
                          <a:latin typeface="+mn-lt"/>
                          <a:ea typeface="+mn-ea"/>
                          <a:cs typeface="+mn-cs"/>
                        </a:rPr>
                        <a:t>2021</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algn="l">
                        <a:lnSpc>
                          <a:spcPct val="200000"/>
                        </a:lnSpc>
                        <a:spcAft>
                          <a:spcPts val="0"/>
                        </a:spcAft>
                      </a:pPr>
                      <a:r>
                        <a:rPr lang="en-GB" sz="1000" b="1" dirty="0">
                          <a:solidFill>
                            <a:schemeClr val="bg1"/>
                          </a:solidFill>
                          <a:effectLst/>
                          <a:latin typeface="+mn-lt"/>
                          <a:ea typeface="Calibri" panose="020F0502020204030204" pitchFamily="34" charset="0"/>
                          <a:cs typeface="Arial" panose="020B0604020202020204" pitchFamily="34" charset="0"/>
                        </a:rPr>
                        <a:t>2022</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algn="l">
                        <a:lnSpc>
                          <a:spcPct val="200000"/>
                        </a:lnSpc>
                        <a:spcAft>
                          <a:spcPts val="0"/>
                        </a:spcAft>
                      </a:pPr>
                      <a:r>
                        <a:rPr lang="en-GB" sz="1000" b="1" dirty="0">
                          <a:solidFill>
                            <a:schemeClr val="bg1"/>
                          </a:solidFill>
                          <a:effectLst/>
                          <a:latin typeface="+mn-lt"/>
                          <a:ea typeface="Calibri" panose="020F0502020204030204" pitchFamily="34" charset="0"/>
                          <a:cs typeface="Arial" panose="020B0604020202020204" pitchFamily="34" charset="0"/>
                        </a:rPr>
                        <a:t>2023</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algn="l">
                        <a:lnSpc>
                          <a:spcPct val="200000"/>
                        </a:lnSpc>
                        <a:spcAft>
                          <a:spcPts val="0"/>
                        </a:spcAft>
                      </a:pPr>
                      <a:r>
                        <a:rPr lang="en-GB" sz="1000" b="1" dirty="0">
                          <a:solidFill>
                            <a:schemeClr val="bg1"/>
                          </a:solidFill>
                          <a:effectLst/>
                          <a:latin typeface="+mn-lt"/>
                          <a:ea typeface="Calibri" panose="020F0502020204030204" pitchFamily="34" charset="0"/>
                          <a:cs typeface="Arial" panose="020B0604020202020204" pitchFamily="34" charset="0"/>
                        </a:rPr>
                        <a:t>2024</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marL="0" marR="0" lvl="0" indent="0" algn="l" defTabSz="685814" rtl="0" eaLnBrk="1" fontAlgn="auto" latinLnBrk="0" hangingPunct="1">
                        <a:lnSpc>
                          <a:spcPct val="200000"/>
                        </a:lnSpc>
                        <a:spcBef>
                          <a:spcPts val="0"/>
                        </a:spcBef>
                        <a:spcAft>
                          <a:spcPts val="0"/>
                        </a:spcAft>
                        <a:buClrTx/>
                        <a:buSzTx/>
                        <a:buFontTx/>
                        <a:buNone/>
                        <a:tabLst/>
                        <a:defRPr/>
                      </a:pPr>
                      <a:r>
                        <a:rPr lang="en-GB" sz="1000" b="1" dirty="0">
                          <a:solidFill>
                            <a:schemeClr val="bg1"/>
                          </a:solidFill>
                          <a:effectLst/>
                          <a:latin typeface="+mn-lt"/>
                          <a:ea typeface="Calibri" panose="020F0502020204030204" pitchFamily="34" charset="0"/>
                          <a:cs typeface="Arial" panose="020B0604020202020204" pitchFamily="34" charset="0"/>
                        </a:rPr>
                        <a:t>2025</a:t>
                      </a:r>
                    </a:p>
                    <a:p>
                      <a:pPr marL="0" marR="0" lvl="0" indent="0" algn="l" defTabSz="685814" rtl="0" eaLnBrk="1" fontAlgn="auto" latinLnBrk="0" hangingPunct="1">
                        <a:lnSpc>
                          <a:spcPct val="100000"/>
                        </a:lnSpc>
                        <a:spcBef>
                          <a:spcPts val="0"/>
                        </a:spcBef>
                        <a:spcAft>
                          <a:spcPts val="0"/>
                        </a:spcAft>
                        <a:buClrTx/>
                        <a:buSzTx/>
                        <a:buFontTx/>
                        <a:buNone/>
                        <a:tabLst/>
                        <a:defRPr/>
                      </a:pPr>
                      <a:endParaRPr lang="en-GB" sz="1000" b="1" dirty="0">
                        <a:solidFill>
                          <a:schemeClr val="bg1"/>
                        </a:solidFill>
                        <a:effectLst/>
                        <a:latin typeface="+mn-lt"/>
                        <a:ea typeface="Calibri" panose="020F0502020204030204" pitchFamily="34" charset="0"/>
                        <a:cs typeface="Arial" panose="020B0604020202020204" pitchFamily="34" charset="0"/>
                      </a:endParaRP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algn="l">
                        <a:lnSpc>
                          <a:spcPct val="200000"/>
                        </a:lnSpc>
                        <a:spcAft>
                          <a:spcPts val="0"/>
                        </a:spcAft>
                      </a:pPr>
                      <a:r>
                        <a:rPr lang="en-GB" sz="1000" b="1" dirty="0">
                          <a:solidFill>
                            <a:schemeClr val="bg1"/>
                          </a:solidFill>
                          <a:effectLst/>
                          <a:latin typeface="+mn-lt"/>
                          <a:ea typeface="Calibri" panose="020F0502020204030204" pitchFamily="34" charset="0"/>
                          <a:cs typeface="Arial" panose="020B0604020202020204" pitchFamily="34" charset="0"/>
                        </a:rPr>
                        <a:t>2026</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algn="l">
                        <a:lnSpc>
                          <a:spcPct val="200000"/>
                        </a:lnSpc>
                        <a:spcAft>
                          <a:spcPts val="0"/>
                        </a:spcAft>
                      </a:pPr>
                      <a:r>
                        <a:rPr lang="en-GB" sz="1000" b="1" dirty="0">
                          <a:solidFill>
                            <a:schemeClr val="bg1"/>
                          </a:solidFill>
                          <a:effectLst/>
                          <a:latin typeface="+mn-lt"/>
                          <a:ea typeface="Calibri" panose="020F0502020204030204" pitchFamily="34" charset="0"/>
                          <a:cs typeface="Arial" panose="020B0604020202020204" pitchFamily="34" charset="0"/>
                        </a:rPr>
                        <a:t>2027</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algn="l">
                        <a:lnSpc>
                          <a:spcPct val="200000"/>
                        </a:lnSpc>
                        <a:spcAft>
                          <a:spcPts val="0"/>
                        </a:spcAft>
                      </a:pPr>
                      <a:r>
                        <a:rPr lang="en-GB" sz="1000" b="1" dirty="0">
                          <a:solidFill>
                            <a:schemeClr val="bg1"/>
                          </a:solidFill>
                          <a:effectLst/>
                          <a:latin typeface="+mn-lt"/>
                          <a:ea typeface="Calibri" panose="020F0502020204030204" pitchFamily="34" charset="0"/>
                          <a:cs typeface="Arial" panose="020B0604020202020204" pitchFamily="34" charset="0"/>
                        </a:rPr>
                        <a:t>2028</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algn="l">
                        <a:lnSpc>
                          <a:spcPct val="200000"/>
                        </a:lnSpc>
                        <a:spcAft>
                          <a:spcPts val="0"/>
                        </a:spcAft>
                      </a:pPr>
                      <a:r>
                        <a:rPr lang="en-GB" sz="1000" b="1" dirty="0">
                          <a:solidFill>
                            <a:schemeClr val="bg1"/>
                          </a:solidFill>
                          <a:effectLst/>
                          <a:latin typeface="+mn-lt"/>
                          <a:ea typeface="Calibri" panose="020F0502020204030204" pitchFamily="34" charset="0"/>
                          <a:cs typeface="Arial" panose="020B0604020202020204" pitchFamily="34" charset="0"/>
                        </a:rPr>
                        <a:t>2030</a:t>
                      </a:r>
                    </a:p>
                    <a:p>
                      <a:pPr algn="l">
                        <a:spcAft>
                          <a:spcPts val="0"/>
                        </a:spcAft>
                      </a:pPr>
                      <a:endParaRPr lang="en-GB" sz="1000" b="1" dirty="0">
                        <a:solidFill>
                          <a:schemeClr val="bg1"/>
                        </a:solidFill>
                        <a:effectLst/>
                        <a:latin typeface="+mn-lt"/>
                        <a:ea typeface="Calibri" panose="020F0502020204030204" pitchFamily="34" charset="0"/>
                        <a:cs typeface="Arial" panose="020B0604020202020204" pitchFamily="34" charset="0"/>
                      </a:endParaRP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algn="l">
                        <a:lnSpc>
                          <a:spcPct val="200000"/>
                        </a:lnSpc>
                        <a:spcAft>
                          <a:spcPts val="0"/>
                        </a:spcAft>
                      </a:pPr>
                      <a:r>
                        <a:rPr lang="en-GB" sz="1000" b="1" dirty="0">
                          <a:solidFill>
                            <a:schemeClr val="bg1"/>
                          </a:solidFill>
                          <a:effectLst/>
                          <a:latin typeface="+mn-lt"/>
                          <a:ea typeface="Calibri" panose="020F0502020204030204" pitchFamily="34" charset="0"/>
                          <a:cs typeface="Arial" panose="020B0604020202020204" pitchFamily="34" charset="0"/>
                        </a:rPr>
                        <a:t>2031</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algn="l">
                        <a:lnSpc>
                          <a:spcPct val="200000"/>
                        </a:lnSpc>
                        <a:spcAft>
                          <a:spcPts val="0"/>
                        </a:spcAft>
                      </a:pPr>
                      <a:r>
                        <a:rPr lang="en-GB" sz="1000" b="1" dirty="0">
                          <a:solidFill>
                            <a:schemeClr val="bg1"/>
                          </a:solidFill>
                          <a:effectLst/>
                          <a:latin typeface="+mn-lt"/>
                          <a:ea typeface="Calibri" panose="020F0502020204030204" pitchFamily="34" charset="0"/>
                          <a:cs typeface="Arial" panose="020B0604020202020204" pitchFamily="34" charset="0"/>
                        </a:rPr>
                        <a:t>2032</a:t>
                      </a:r>
                    </a:p>
                  </a:txBody>
                  <a:tcPr marL="45720" marR="45720">
                    <a:lnL w="28575" cap="flat" cmpd="sng" algn="ctr">
                      <a:solidFill>
                        <a:schemeClr val="bg1"/>
                      </a:solidFill>
                      <a:prstDash val="solid"/>
                      <a:round/>
                      <a:headEnd type="none" w="med" len="med"/>
                      <a:tailEnd type="none" w="med" len="med"/>
                    </a:lnL>
                    <a:solidFill>
                      <a:schemeClr val="accent6"/>
                    </a:solidFill>
                  </a:tcPr>
                </a:tc>
                <a:extLst>
                  <a:ext uri="{0D108BD9-81ED-4DB2-BD59-A6C34878D82A}">
                    <a16:rowId xmlns:a16="http://schemas.microsoft.com/office/drawing/2014/main" val="10001"/>
                  </a:ext>
                </a:extLst>
              </a:tr>
              <a:tr h="319518">
                <a:tc>
                  <a:txBody>
                    <a:bodyPr/>
                    <a:lstStyle/>
                    <a:p>
                      <a:pPr algn="l">
                        <a:spcAft>
                          <a:spcPts val="0"/>
                        </a:spcAft>
                      </a:pPr>
                      <a:r>
                        <a:rPr lang="en-GB" sz="1000" b="1" dirty="0">
                          <a:solidFill>
                            <a:schemeClr val="tx1"/>
                          </a:solidFill>
                          <a:effectLst/>
                        </a:rPr>
                        <a:t>Project 1</a:t>
                      </a:r>
                    </a:p>
                    <a:p>
                      <a:pPr algn="l">
                        <a:spcAft>
                          <a:spcPts val="0"/>
                        </a:spcAft>
                      </a:pPr>
                      <a:r>
                        <a:rPr lang="en-GB" sz="1000" b="0" baseline="0" dirty="0">
                          <a:solidFill>
                            <a:schemeClr val="tx1"/>
                          </a:solidFill>
                          <a:effectLst/>
                        </a:rPr>
                        <a:t>Commence/ Complete</a:t>
                      </a:r>
                    </a:p>
                  </a:txBody>
                  <a:tcPr marL="45720" marR="4572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r>
                        <a:rPr lang="en-GB" sz="700" b="0" dirty="0">
                          <a:solidFill>
                            <a:schemeClr val="tx1"/>
                          </a:solidFill>
                          <a:effectLst/>
                          <a:latin typeface="+mn-lt"/>
                          <a:ea typeface="Calibri" panose="020F0502020204030204" pitchFamily="34" charset="0"/>
                          <a:cs typeface="Arial" panose="020B0604020202020204" pitchFamily="34" charset="0"/>
                        </a:rPr>
                        <a:t> </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2"/>
                  </a:ext>
                </a:extLst>
              </a:tr>
              <a:tr h="319518">
                <a:tc>
                  <a:txBody>
                    <a:bodyPr/>
                    <a:lstStyle/>
                    <a:p>
                      <a:pPr marL="0" algn="l" defTabSz="685814" rtl="0" eaLnBrk="1" latinLnBrk="0" hangingPunct="1">
                        <a:spcAft>
                          <a:spcPts val="0"/>
                        </a:spcAft>
                      </a:pPr>
                      <a:r>
                        <a:rPr lang="en-GB" sz="1000" b="1" kern="1200" dirty="0">
                          <a:solidFill>
                            <a:schemeClr val="tx1"/>
                          </a:solidFill>
                          <a:effectLst/>
                          <a:latin typeface="+mn-lt"/>
                          <a:ea typeface="+mn-ea"/>
                          <a:cs typeface="+mn-cs"/>
                        </a:rPr>
                        <a:t>Project 2</a:t>
                      </a:r>
                    </a:p>
                    <a:p>
                      <a:pPr marL="0" marR="0" lvl="0" indent="0" algn="l" defTabSz="685814"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effectLst/>
                        </a:rPr>
                        <a:t>Commence/ Complete</a:t>
                      </a:r>
                    </a:p>
                  </a:txBody>
                  <a:tcPr marL="45720" marR="4572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2960328250"/>
                  </a:ext>
                </a:extLst>
              </a:tr>
              <a:tr h="345303">
                <a:tc>
                  <a:txBody>
                    <a:bodyPr/>
                    <a:lstStyle/>
                    <a:p>
                      <a:pPr marL="0" algn="l" defTabSz="685814" rtl="0" eaLnBrk="1" latinLnBrk="0" hangingPunct="1">
                        <a:spcAft>
                          <a:spcPts val="0"/>
                        </a:spcAft>
                      </a:pPr>
                      <a:r>
                        <a:rPr lang="en-GB" sz="1000" b="1" kern="1200" dirty="0">
                          <a:solidFill>
                            <a:schemeClr val="tx1"/>
                          </a:solidFill>
                          <a:effectLst/>
                          <a:latin typeface="+mn-lt"/>
                          <a:ea typeface="+mn-ea"/>
                          <a:cs typeface="+mn-cs"/>
                        </a:rPr>
                        <a:t>Project 3</a:t>
                      </a:r>
                    </a:p>
                    <a:p>
                      <a:pPr marL="0" marR="0" lvl="0" indent="0" algn="l" defTabSz="685814"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effectLst/>
                        </a:rPr>
                        <a:t>Commence/ Complete</a:t>
                      </a:r>
                    </a:p>
                  </a:txBody>
                  <a:tcPr marL="45720" marR="4572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458516275"/>
                  </a:ext>
                </a:extLst>
              </a:tr>
              <a:tr h="319518">
                <a:tc>
                  <a:txBody>
                    <a:bodyPr/>
                    <a:lstStyle/>
                    <a:p>
                      <a:pPr marL="0" algn="l" defTabSz="685814" rtl="0" eaLnBrk="1" latinLnBrk="0" hangingPunct="1">
                        <a:spcAft>
                          <a:spcPts val="0"/>
                        </a:spcAft>
                      </a:pPr>
                      <a:r>
                        <a:rPr lang="en-GB" sz="1000" b="1" kern="1200" dirty="0">
                          <a:solidFill>
                            <a:schemeClr val="tx1"/>
                          </a:solidFill>
                          <a:effectLst/>
                          <a:latin typeface="+mn-lt"/>
                          <a:ea typeface="+mn-ea"/>
                          <a:cs typeface="+mn-cs"/>
                        </a:rPr>
                        <a:t>Project 4</a:t>
                      </a:r>
                    </a:p>
                    <a:p>
                      <a:pPr marL="0" marR="0" lvl="0" indent="0" algn="l" defTabSz="685814"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effectLst/>
                        </a:rPr>
                        <a:t>Commence/ Complete</a:t>
                      </a:r>
                    </a:p>
                  </a:txBody>
                  <a:tcPr marL="45720" marR="4572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3"/>
                  </a:ext>
                </a:extLst>
              </a:tr>
              <a:tr h="319518">
                <a:tc>
                  <a:txBody>
                    <a:bodyPr/>
                    <a:lstStyle/>
                    <a:p>
                      <a:pPr marL="0" algn="l" defTabSz="685814" rtl="0" eaLnBrk="1" latinLnBrk="0" hangingPunct="1">
                        <a:spcAft>
                          <a:spcPts val="0"/>
                        </a:spcAft>
                      </a:pPr>
                      <a:r>
                        <a:rPr lang="en-GB" sz="1000" b="1" kern="1200" dirty="0">
                          <a:solidFill>
                            <a:schemeClr val="tx1"/>
                          </a:solidFill>
                          <a:effectLst/>
                          <a:latin typeface="+mn-lt"/>
                          <a:ea typeface="+mn-ea"/>
                          <a:cs typeface="+mn-cs"/>
                        </a:rPr>
                        <a:t>Project 5</a:t>
                      </a:r>
                    </a:p>
                    <a:p>
                      <a:pPr marL="0" marR="0" lvl="0" indent="0" algn="l" defTabSz="685814"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effectLst/>
                        </a:rPr>
                        <a:t>Commence/ Complete</a:t>
                      </a:r>
                    </a:p>
                  </a:txBody>
                  <a:tcPr marL="45720" marR="4572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166727923"/>
                  </a:ext>
                </a:extLst>
              </a:tr>
              <a:tr h="319518">
                <a:tc>
                  <a:txBody>
                    <a:bodyPr/>
                    <a:lstStyle/>
                    <a:p>
                      <a:pPr marL="0" marR="0" lvl="0" indent="0" algn="l" defTabSz="685814"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effectLst/>
                          <a:latin typeface="+mn-lt"/>
                          <a:ea typeface="+mn-ea"/>
                          <a:cs typeface="+mn-cs"/>
                        </a:rPr>
                        <a:t>Project 6</a:t>
                      </a:r>
                    </a:p>
                    <a:p>
                      <a:pPr marL="0" marR="0" lvl="0" indent="0" algn="l" defTabSz="685814"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effectLst/>
                        </a:rPr>
                        <a:t>Commence/ Complete</a:t>
                      </a:r>
                    </a:p>
                  </a:txBody>
                  <a:tcPr marL="45720" marR="4572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4"/>
                  </a:ext>
                </a:extLst>
              </a:tr>
              <a:tr h="319518">
                <a:tc>
                  <a:txBody>
                    <a:bodyPr/>
                    <a:lstStyle/>
                    <a:p>
                      <a:pPr marL="0" marR="0" lvl="0" indent="0" algn="l" defTabSz="685814"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effectLst/>
                          <a:latin typeface="+mn-lt"/>
                          <a:ea typeface="+mn-ea"/>
                          <a:cs typeface="+mn-cs"/>
                        </a:rPr>
                        <a:t>Project 7</a:t>
                      </a:r>
                    </a:p>
                    <a:p>
                      <a:pPr marL="0" marR="0" lvl="0" indent="0" algn="l" defTabSz="685814"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effectLst/>
                        </a:rPr>
                        <a:t>Commence/ Complete</a:t>
                      </a:r>
                    </a:p>
                  </a:txBody>
                  <a:tcPr marL="45720" marR="4572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5"/>
                  </a:ext>
                </a:extLst>
              </a:tr>
              <a:tr h="319518">
                <a:tc>
                  <a:txBody>
                    <a:bodyPr/>
                    <a:lstStyle/>
                    <a:p>
                      <a:pPr marL="0" marR="0" lvl="0" indent="0" algn="l" defTabSz="685814"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effectLst/>
                          <a:latin typeface="+mn-lt"/>
                          <a:ea typeface="+mn-ea"/>
                          <a:cs typeface="+mn-cs"/>
                        </a:rPr>
                        <a:t>Project 8</a:t>
                      </a:r>
                    </a:p>
                    <a:p>
                      <a:pPr marL="0" marR="0" lvl="0" indent="0" algn="l" defTabSz="685814"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effectLst/>
                        </a:rPr>
                        <a:t>Commence/ Complete</a:t>
                      </a:r>
                    </a:p>
                  </a:txBody>
                  <a:tcPr marL="45720" marR="4572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2511700766"/>
                  </a:ext>
                </a:extLst>
              </a:tr>
            </a:tbl>
          </a:graphicData>
        </a:graphic>
      </p:graphicFrame>
      <p:grpSp>
        <p:nvGrpSpPr>
          <p:cNvPr id="8" name="Group 7">
            <a:extLst>
              <a:ext uri="{FF2B5EF4-FFF2-40B4-BE49-F238E27FC236}">
                <a16:creationId xmlns:a16="http://schemas.microsoft.com/office/drawing/2014/main" id="{76D3B762-97AF-4CAF-AACD-155AD6C42830}"/>
              </a:ext>
            </a:extLst>
          </p:cNvPr>
          <p:cNvGrpSpPr/>
          <p:nvPr/>
        </p:nvGrpSpPr>
        <p:grpSpPr>
          <a:xfrm>
            <a:off x="3724247" y="1565340"/>
            <a:ext cx="3672337" cy="3024336"/>
            <a:chOff x="6787103" y="2633752"/>
            <a:chExt cx="4039510" cy="3708208"/>
          </a:xfrm>
        </p:grpSpPr>
        <p:sp>
          <p:nvSpPr>
            <p:cNvPr id="9" name="Rectangle 8">
              <a:extLst>
                <a:ext uri="{FF2B5EF4-FFF2-40B4-BE49-F238E27FC236}">
                  <a16:creationId xmlns:a16="http://schemas.microsoft.com/office/drawing/2014/main" id="{5A0B2608-D832-47FD-93EA-5AB4C3BD2F78}"/>
                </a:ext>
              </a:extLst>
            </p:cNvPr>
            <p:cNvSpPr/>
            <p:nvPr/>
          </p:nvSpPr>
          <p:spPr>
            <a:xfrm>
              <a:off x="7152873" y="2633752"/>
              <a:ext cx="1650454" cy="262715"/>
            </a:xfrm>
            <a:prstGeom prst="rect">
              <a:avLst/>
            </a:prstGeom>
            <a:solidFill>
              <a:schemeClr val="accent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7B4E56D4-D3F6-4688-836A-661EE873C541}"/>
                </a:ext>
              </a:extLst>
            </p:cNvPr>
            <p:cNvSpPr/>
            <p:nvPr/>
          </p:nvSpPr>
          <p:spPr>
            <a:xfrm>
              <a:off x="6787103" y="3116480"/>
              <a:ext cx="1368152" cy="262715"/>
            </a:xfrm>
            <a:prstGeom prst="rect">
              <a:avLst/>
            </a:prstGeom>
            <a:solidFill>
              <a:schemeClr val="accent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07D33CA8-C92D-404E-8A93-6FFEE8E3D23D}"/>
                </a:ext>
              </a:extLst>
            </p:cNvPr>
            <p:cNvSpPr/>
            <p:nvPr/>
          </p:nvSpPr>
          <p:spPr>
            <a:xfrm>
              <a:off x="7773561" y="3701324"/>
              <a:ext cx="2435254" cy="262715"/>
            </a:xfrm>
            <a:prstGeom prst="rect">
              <a:avLst/>
            </a:prstGeom>
            <a:solidFill>
              <a:schemeClr val="accent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32F5384-7175-41EA-828F-22E2684283B2}"/>
                </a:ext>
              </a:extLst>
            </p:cNvPr>
            <p:cNvSpPr/>
            <p:nvPr/>
          </p:nvSpPr>
          <p:spPr>
            <a:xfrm>
              <a:off x="8391359" y="4188857"/>
              <a:ext cx="2435254" cy="262715"/>
            </a:xfrm>
            <a:prstGeom prst="rect">
              <a:avLst/>
            </a:prstGeom>
            <a:solidFill>
              <a:schemeClr val="accent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5D2FF6C3-DCD8-4F2A-9A0C-2477CEAA7EEC}"/>
                </a:ext>
              </a:extLst>
            </p:cNvPr>
            <p:cNvSpPr/>
            <p:nvPr/>
          </p:nvSpPr>
          <p:spPr>
            <a:xfrm>
              <a:off x="7152873" y="4654576"/>
              <a:ext cx="1238486" cy="262715"/>
            </a:xfrm>
            <a:prstGeom prst="rect">
              <a:avLst/>
            </a:prstGeom>
            <a:solidFill>
              <a:schemeClr val="accent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4EC5537C-DF54-441B-B1DE-F327A0A4C14D}"/>
                </a:ext>
              </a:extLst>
            </p:cNvPr>
            <p:cNvSpPr/>
            <p:nvPr/>
          </p:nvSpPr>
          <p:spPr>
            <a:xfrm>
              <a:off x="7795215" y="5120295"/>
              <a:ext cx="1238486" cy="262715"/>
            </a:xfrm>
            <a:prstGeom prst="rect">
              <a:avLst/>
            </a:prstGeom>
            <a:solidFill>
              <a:schemeClr val="accent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6D834CBE-ED97-4E7D-9230-6E69C6988695}"/>
                </a:ext>
              </a:extLst>
            </p:cNvPr>
            <p:cNvSpPr/>
            <p:nvPr/>
          </p:nvSpPr>
          <p:spPr>
            <a:xfrm>
              <a:off x="8421846" y="5577820"/>
              <a:ext cx="1786970" cy="262715"/>
            </a:xfrm>
            <a:prstGeom prst="rect">
              <a:avLst/>
            </a:prstGeom>
            <a:solidFill>
              <a:schemeClr val="accent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43F2B13F-FE81-4266-BC4D-2A8A20F3C916}"/>
                </a:ext>
              </a:extLst>
            </p:cNvPr>
            <p:cNvSpPr/>
            <p:nvPr/>
          </p:nvSpPr>
          <p:spPr>
            <a:xfrm>
              <a:off x="7795217" y="6079245"/>
              <a:ext cx="1786971" cy="262715"/>
            </a:xfrm>
            <a:prstGeom prst="rect">
              <a:avLst/>
            </a:prstGeom>
            <a:solidFill>
              <a:schemeClr val="accent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46177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17B094-E7D2-4202-93C5-296576B736AE}"/>
              </a:ext>
            </a:extLst>
          </p:cNvPr>
          <p:cNvSpPr>
            <a:spLocks noGrp="1"/>
          </p:cNvSpPr>
          <p:nvPr>
            <p:ph type="body" sz="quarter" idx="11"/>
          </p:nvPr>
        </p:nvSpPr>
        <p:spPr>
          <a:xfrm>
            <a:off x="250824" y="123478"/>
            <a:ext cx="7107239" cy="503237"/>
          </a:xfrm>
        </p:spPr>
        <p:txBody>
          <a:bodyPr/>
          <a:lstStyle/>
          <a:p>
            <a:r>
              <a:rPr lang="en-GB"/>
              <a:t>Skills demand modelling methodology</a:t>
            </a:r>
          </a:p>
        </p:txBody>
      </p:sp>
      <p:graphicFrame>
        <p:nvGraphicFramePr>
          <p:cNvPr id="6" name="Table 5">
            <a:extLst>
              <a:ext uri="{FF2B5EF4-FFF2-40B4-BE49-F238E27FC236}">
                <a16:creationId xmlns:a16="http://schemas.microsoft.com/office/drawing/2014/main" id="{4325C566-8558-41B7-80DB-6AEFB9C8F8D4}"/>
              </a:ext>
            </a:extLst>
          </p:cNvPr>
          <p:cNvGraphicFramePr>
            <a:graphicFrameLocks noGrp="1"/>
          </p:cNvGraphicFramePr>
          <p:nvPr>
            <p:extLst>
              <p:ext uri="{D42A27DB-BD31-4B8C-83A1-F6EECF244321}">
                <p14:modId xmlns:p14="http://schemas.microsoft.com/office/powerpoint/2010/main" val="3462653916"/>
              </p:ext>
            </p:extLst>
          </p:nvPr>
        </p:nvGraphicFramePr>
        <p:xfrm>
          <a:off x="899592" y="987574"/>
          <a:ext cx="8014437" cy="3888432"/>
        </p:xfrm>
        <a:graphic>
          <a:graphicData uri="http://schemas.openxmlformats.org/drawingml/2006/table">
            <a:tbl>
              <a:tblPr firstRow="1" firstCol="1" bandRow="1">
                <a:tableStyleId>{93296810-A885-4BE3-A3E7-6D5BEEA58F35}</a:tableStyleId>
              </a:tblPr>
              <a:tblGrid>
                <a:gridCol w="1586277">
                  <a:extLst>
                    <a:ext uri="{9D8B030D-6E8A-4147-A177-3AD203B41FA5}">
                      <a16:colId xmlns:a16="http://schemas.microsoft.com/office/drawing/2014/main" val="20000"/>
                    </a:ext>
                  </a:extLst>
                </a:gridCol>
                <a:gridCol w="584121">
                  <a:extLst>
                    <a:ext uri="{9D8B030D-6E8A-4147-A177-3AD203B41FA5}">
                      <a16:colId xmlns:a16="http://schemas.microsoft.com/office/drawing/2014/main" val="20001"/>
                    </a:ext>
                  </a:extLst>
                </a:gridCol>
                <a:gridCol w="584121">
                  <a:extLst>
                    <a:ext uri="{9D8B030D-6E8A-4147-A177-3AD203B41FA5}">
                      <a16:colId xmlns:a16="http://schemas.microsoft.com/office/drawing/2014/main" val="20002"/>
                    </a:ext>
                  </a:extLst>
                </a:gridCol>
                <a:gridCol w="584121">
                  <a:extLst>
                    <a:ext uri="{9D8B030D-6E8A-4147-A177-3AD203B41FA5}">
                      <a16:colId xmlns:a16="http://schemas.microsoft.com/office/drawing/2014/main" val="20003"/>
                    </a:ext>
                  </a:extLst>
                </a:gridCol>
                <a:gridCol w="584121">
                  <a:extLst>
                    <a:ext uri="{9D8B030D-6E8A-4147-A177-3AD203B41FA5}">
                      <a16:colId xmlns:a16="http://schemas.microsoft.com/office/drawing/2014/main" val="20004"/>
                    </a:ext>
                  </a:extLst>
                </a:gridCol>
                <a:gridCol w="584121">
                  <a:extLst>
                    <a:ext uri="{9D8B030D-6E8A-4147-A177-3AD203B41FA5}">
                      <a16:colId xmlns:a16="http://schemas.microsoft.com/office/drawing/2014/main" val="20005"/>
                    </a:ext>
                  </a:extLst>
                </a:gridCol>
                <a:gridCol w="584121">
                  <a:extLst>
                    <a:ext uri="{9D8B030D-6E8A-4147-A177-3AD203B41FA5}">
                      <a16:colId xmlns:a16="http://schemas.microsoft.com/office/drawing/2014/main" val="20006"/>
                    </a:ext>
                  </a:extLst>
                </a:gridCol>
                <a:gridCol w="584121">
                  <a:extLst>
                    <a:ext uri="{9D8B030D-6E8A-4147-A177-3AD203B41FA5}">
                      <a16:colId xmlns:a16="http://schemas.microsoft.com/office/drawing/2014/main" val="20007"/>
                    </a:ext>
                  </a:extLst>
                </a:gridCol>
                <a:gridCol w="584121">
                  <a:extLst>
                    <a:ext uri="{9D8B030D-6E8A-4147-A177-3AD203B41FA5}">
                      <a16:colId xmlns:a16="http://schemas.microsoft.com/office/drawing/2014/main" val="20008"/>
                    </a:ext>
                  </a:extLst>
                </a:gridCol>
                <a:gridCol w="584121">
                  <a:extLst>
                    <a:ext uri="{9D8B030D-6E8A-4147-A177-3AD203B41FA5}">
                      <a16:colId xmlns:a16="http://schemas.microsoft.com/office/drawing/2014/main" val="3136389889"/>
                    </a:ext>
                  </a:extLst>
                </a:gridCol>
                <a:gridCol w="584121">
                  <a:extLst>
                    <a:ext uri="{9D8B030D-6E8A-4147-A177-3AD203B41FA5}">
                      <a16:colId xmlns:a16="http://schemas.microsoft.com/office/drawing/2014/main" val="20009"/>
                    </a:ext>
                  </a:extLst>
                </a:gridCol>
                <a:gridCol w="586950">
                  <a:extLst>
                    <a:ext uri="{9D8B030D-6E8A-4147-A177-3AD203B41FA5}">
                      <a16:colId xmlns:a16="http://schemas.microsoft.com/office/drawing/2014/main" val="387354221"/>
                    </a:ext>
                  </a:extLst>
                </a:gridCol>
              </a:tblGrid>
              <a:tr h="595997">
                <a:tc>
                  <a:txBody>
                    <a:bodyPr/>
                    <a:lstStyle/>
                    <a:p>
                      <a:pPr algn="l">
                        <a:spcAft>
                          <a:spcPts val="0"/>
                        </a:spcAft>
                      </a:pPr>
                      <a:r>
                        <a:rPr lang="en-GB" sz="1050" b="1" baseline="0" dirty="0">
                          <a:solidFill>
                            <a:schemeClr val="bg1"/>
                          </a:solidFill>
                          <a:effectLst/>
                        </a:rPr>
                        <a:t>Operate Phase Needs</a:t>
                      </a:r>
                    </a:p>
                  </a:txBody>
                  <a:tcPr marL="45720" marR="45720" anchor="ctr">
                    <a:lnR w="28575" cap="flat" cmpd="sng" algn="ctr">
                      <a:solidFill>
                        <a:schemeClr val="bg1"/>
                      </a:solidFill>
                      <a:prstDash val="solid"/>
                      <a:round/>
                      <a:headEnd type="none" w="med" len="med"/>
                      <a:tailEnd type="none" w="med" len="med"/>
                    </a:lnR>
                    <a:solidFill>
                      <a:schemeClr val="accent6"/>
                    </a:solidFill>
                  </a:tcPr>
                </a:tc>
                <a:tc>
                  <a:txBody>
                    <a:bodyPr/>
                    <a:lstStyle/>
                    <a:p>
                      <a:pPr marL="0" marR="0" lvl="0" indent="0" algn="l" defTabSz="685814" rtl="0" eaLnBrk="1" fontAlgn="auto" latinLnBrk="0" hangingPunct="1">
                        <a:lnSpc>
                          <a:spcPct val="200000"/>
                        </a:lnSpc>
                        <a:spcBef>
                          <a:spcPts val="0"/>
                        </a:spcBef>
                        <a:spcAft>
                          <a:spcPts val="0"/>
                        </a:spcAft>
                        <a:buClrTx/>
                        <a:buSzTx/>
                        <a:buFontTx/>
                        <a:buNone/>
                        <a:tabLst/>
                        <a:defRPr/>
                      </a:pPr>
                      <a:r>
                        <a:rPr lang="en-GB" sz="1050" b="1" kern="1200" baseline="0" dirty="0">
                          <a:solidFill>
                            <a:schemeClr val="bg1"/>
                          </a:solidFill>
                          <a:effectLst/>
                          <a:latin typeface="+mn-lt"/>
                          <a:ea typeface="+mn-ea"/>
                          <a:cs typeface="+mn-cs"/>
                        </a:rPr>
                        <a:t>2023</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algn="l">
                        <a:lnSpc>
                          <a:spcPct val="200000"/>
                        </a:lnSpc>
                        <a:spcAft>
                          <a:spcPts val="0"/>
                        </a:spcAft>
                      </a:pPr>
                      <a:r>
                        <a:rPr lang="en-GB" sz="1000" b="1" dirty="0">
                          <a:solidFill>
                            <a:schemeClr val="bg1"/>
                          </a:solidFill>
                          <a:effectLst/>
                          <a:latin typeface="+mn-lt"/>
                          <a:ea typeface="Calibri" panose="020F0502020204030204" pitchFamily="34" charset="0"/>
                          <a:cs typeface="Arial" panose="020B0604020202020204" pitchFamily="34" charset="0"/>
                        </a:rPr>
                        <a:t>2024</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algn="l">
                        <a:lnSpc>
                          <a:spcPct val="200000"/>
                        </a:lnSpc>
                        <a:spcAft>
                          <a:spcPts val="0"/>
                        </a:spcAft>
                      </a:pPr>
                      <a:r>
                        <a:rPr lang="en-GB" sz="1000" b="1" dirty="0">
                          <a:solidFill>
                            <a:schemeClr val="bg1"/>
                          </a:solidFill>
                          <a:effectLst/>
                          <a:latin typeface="+mn-lt"/>
                          <a:ea typeface="Calibri" panose="020F0502020204030204" pitchFamily="34" charset="0"/>
                          <a:cs typeface="Arial" panose="020B0604020202020204" pitchFamily="34" charset="0"/>
                        </a:rPr>
                        <a:t>2025</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algn="l">
                        <a:lnSpc>
                          <a:spcPct val="200000"/>
                        </a:lnSpc>
                        <a:spcAft>
                          <a:spcPts val="0"/>
                        </a:spcAft>
                      </a:pPr>
                      <a:r>
                        <a:rPr lang="en-GB" sz="1000" b="1" dirty="0">
                          <a:solidFill>
                            <a:schemeClr val="bg1"/>
                          </a:solidFill>
                          <a:effectLst/>
                          <a:latin typeface="+mn-lt"/>
                          <a:ea typeface="Calibri" panose="020F0502020204030204" pitchFamily="34" charset="0"/>
                          <a:cs typeface="Arial" panose="020B0604020202020204" pitchFamily="34" charset="0"/>
                        </a:rPr>
                        <a:t>2026</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marL="0" marR="0" lvl="0" indent="0" algn="l" defTabSz="685814" rtl="0" eaLnBrk="1" fontAlgn="auto" latinLnBrk="0" hangingPunct="1">
                        <a:lnSpc>
                          <a:spcPct val="200000"/>
                        </a:lnSpc>
                        <a:spcBef>
                          <a:spcPts val="0"/>
                        </a:spcBef>
                        <a:spcAft>
                          <a:spcPts val="0"/>
                        </a:spcAft>
                        <a:buClrTx/>
                        <a:buSzTx/>
                        <a:buFontTx/>
                        <a:buNone/>
                        <a:tabLst/>
                        <a:defRPr/>
                      </a:pPr>
                      <a:r>
                        <a:rPr lang="en-GB" sz="1000" b="1" dirty="0">
                          <a:solidFill>
                            <a:schemeClr val="bg1"/>
                          </a:solidFill>
                          <a:effectLst/>
                          <a:latin typeface="+mn-lt"/>
                          <a:ea typeface="Calibri" panose="020F0502020204030204" pitchFamily="34" charset="0"/>
                          <a:cs typeface="Arial" panose="020B0604020202020204" pitchFamily="34" charset="0"/>
                        </a:rPr>
                        <a:t>2027</a:t>
                      </a:r>
                    </a:p>
                    <a:p>
                      <a:pPr marL="0" marR="0" lvl="0" indent="0" algn="l" defTabSz="685814" rtl="0" eaLnBrk="1" fontAlgn="auto" latinLnBrk="0" hangingPunct="1">
                        <a:lnSpc>
                          <a:spcPct val="100000"/>
                        </a:lnSpc>
                        <a:spcBef>
                          <a:spcPts val="0"/>
                        </a:spcBef>
                        <a:spcAft>
                          <a:spcPts val="0"/>
                        </a:spcAft>
                        <a:buClrTx/>
                        <a:buSzTx/>
                        <a:buFontTx/>
                        <a:buNone/>
                        <a:tabLst/>
                        <a:defRPr/>
                      </a:pPr>
                      <a:endParaRPr lang="en-GB" sz="1000" b="1" dirty="0">
                        <a:solidFill>
                          <a:schemeClr val="bg1"/>
                        </a:solidFill>
                        <a:effectLst/>
                        <a:latin typeface="+mn-lt"/>
                        <a:ea typeface="Calibri" panose="020F0502020204030204" pitchFamily="34" charset="0"/>
                        <a:cs typeface="Arial" panose="020B0604020202020204" pitchFamily="34" charset="0"/>
                      </a:endParaRP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algn="l">
                        <a:lnSpc>
                          <a:spcPct val="200000"/>
                        </a:lnSpc>
                        <a:spcAft>
                          <a:spcPts val="0"/>
                        </a:spcAft>
                      </a:pPr>
                      <a:r>
                        <a:rPr lang="en-GB" sz="1000" b="1" dirty="0">
                          <a:solidFill>
                            <a:schemeClr val="bg1"/>
                          </a:solidFill>
                          <a:effectLst/>
                          <a:latin typeface="+mn-lt"/>
                          <a:ea typeface="Calibri" panose="020F0502020204030204" pitchFamily="34" charset="0"/>
                          <a:cs typeface="Arial" panose="020B0604020202020204" pitchFamily="34" charset="0"/>
                        </a:rPr>
                        <a:t>2028</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algn="l">
                        <a:lnSpc>
                          <a:spcPct val="200000"/>
                        </a:lnSpc>
                        <a:spcAft>
                          <a:spcPts val="0"/>
                        </a:spcAft>
                      </a:pPr>
                      <a:r>
                        <a:rPr lang="en-GB" sz="1000" b="1" dirty="0">
                          <a:solidFill>
                            <a:schemeClr val="bg1"/>
                          </a:solidFill>
                          <a:effectLst/>
                          <a:latin typeface="+mn-lt"/>
                          <a:ea typeface="Calibri" panose="020F0502020204030204" pitchFamily="34" charset="0"/>
                          <a:cs typeface="Arial" panose="020B0604020202020204" pitchFamily="34" charset="0"/>
                        </a:rPr>
                        <a:t>2029</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algn="l">
                        <a:lnSpc>
                          <a:spcPct val="200000"/>
                        </a:lnSpc>
                        <a:spcAft>
                          <a:spcPts val="0"/>
                        </a:spcAft>
                      </a:pPr>
                      <a:r>
                        <a:rPr lang="en-GB" sz="1000" b="1" dirty="0">
                          <a:solidFill>
                            <a:schemeClr val="bg1"/>
                          </a:solidFill>
                          <a:effectLst/>
                          <a:latin typeface="+mn-lt"/>
                          <a:ea typeface="Calibri" panose="020F0502020204030204" pitchFamily="34" charset="0"/>
                          <a:cs typeface="Arial" panose="020B0604020202020204" pitchFamily="34" charset="0"/>
                        </a:rPr>
                        <a:t>2030</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algn="l">
                        <a:lnSpc>
                          <a:spcPct val="200000"/>
                        </a:lnSpc>
                        <a:spcAft>
                          <a:spcPts val="0"/>
                        </a:spcAft>
                      </a:pPr>
                      <a:r>
                        <a:rPr lang="en-GB" sz="1000" b="1" dirty="0">
                          <a:solidFill>
                            <a:schemeClr val="bg1"/>
                          </a:solidFill>
                          <a:effectLst/>
                          <a:latin typeface="+mn-lt"/>
                          <a:ea typeface="Calibri" panose="020F0502020204030204" pitchFamily="34" charset="0"/>
                          <a:cs typeface="Arial" panose="020B0604020202020204" pitchFamily="34" charset="0"/>
                        </a:rPr>
                        <a:t>2031</a:t>
                      </a:r>
                    </a:p>
                    <a:p>
                      <a:pPr algn="l">
                        <a:spcAft>
                          <a:spcPts val="0"/>
                        </a:spcAft>
                      </a:pPr>
                      <a:endParaRPr lang="en-GB" sz="1000" b="1" dirty="0">
                        <a:solidFill>
                          <a:schemeClr val="bg1"/>
                        </a:solidFill>
                        <a:effectLst/>
                        <a:latin typeface="+mn-lt"/>
                        <a:ea typeface="Calibri" panose="020F0502020204030204" pitchFamily="34" charset="0"/>
                        <a:cs typeface="Arial" panose="020B0604020202020204" pitchFamily="34" charset="0"/>
                      </a:endParaRP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algn="l">
                        <a:lnSpc>
                          <a:spcPct val="200000"/>
                        </a:lnSpc>
                        <a:spcAft>
                          <a:spcPts val="0"/>
                        </a:spcAft>
                      </a:pPr>
                      <a:r>
                        <a:rPr lang="en-GB" sz="1000" b="1" dirty="0">
                          <a:solidFill>
                            <a:schemeClr val="bg1"/>
                          </a:solidFill>
                          <a:effectLst/>
                          <a:latin typeface="+mn-lt"/>
                          <a:ea typeface="Calibri" panose="020F0502020204030204" pitchFamily="34" charset="0"/>
                          <a:cs typeface="Arial" panose="020B0604020202020204" pitchFamily="34" charset="0"/>
                        </a:rPr>
                        <a:t>2032</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solidFill>
                  </a:tcPr>
                </a:tc>
                <a:tc>
                  <a:txBody>
                    <a:bodyPr/>
                    <a:lstStyle/>
                    <a:p>
                      <a:pPr algn="l">
                        <a:lnSpc>
                          <a:spcPct val="200000"/>
                        </a:lnSpc>
                        <a:spcAft>
                          <a:spcPts val="0"/>
                        </a:spcAft>
                      </a:pPr>
                      <a:r>
                        <a:rPr lang="en-GB" sz="1000" b="1" dirty="0">
                          <a:solidFill>
                            <a:schemeClr val="bg1"/>
                          </a:solidFill>
                          <a:effectLst/>
                          <a:latin typeface="+mn-lt"/>
                          <a:ea typeface="Calibri" panose="020F0502020204030204" pitchFamily="34" charset="0"/>
                          <a:cs typeface="Arial" panose="020B0604020202020204" pitchFamily="34" charset="0"/>
                        </a:rPr>
                        <a:t>2033</a:t>
                      </a:r>
                    </a:p>
                  </a:txBody>
                  <a:tcPr marL="45720" marR="45720">
                    <a:lnL w="28575" cap="flat" cmpd="sng" algn="ctr">
                      <a:solidFill>
                        <a:schemeClr val="bg1"/>
                      </a:solidFill>
                      <a:prstDash val="solid"/>
                      <a:round/>
                      <a:headEnd type="none" w="med" len="med"/>
                      <a:tailEnd type="none" w="med" len="med"/>
                    </a:lnL>
                    <a:solidFill>
                      <a:schemeClr val="accent6"/>
                    </a:solidFill>
                  </a:tcPr>
                </a:tc>
                <a:extLst>
                  <a:ext uri="{0D108BD9-81ED-4DB2-BD59-A6C34878D82A}">
                    <a16:rowId xmlns:a16="http://schemas.microsoft.com/office/drawing/2014/main" val="10001"/>
                  </a:ext>
                </a:extLst>
              </a:tr>
              <a:tr h="386806">
                <a:tc>
                  <a:txBody>
                    <a:bodyPr/>
                    <a:lstStyle/>
                    <a:p>
                      <a:pPr algn="l">
                        <a:spcAft>
                          <a:spcPts val="0"/>
                        </a:spcAft>
                      </a:pPr>
                      <a:r>
                        <a:rPr lang="en-GB" sz="1000" b="1" dirty="0">
                          <a:solidFill>
                            <a:schemeClr val="tx1"/>
                          </a:solidFill>
                          <a:effectLst/>
                        </a:rPr>
                        <a:t>Project 1</a:t>
                      </a:r>
                    </a:p>
                  </a:txBody>
                  <a:tcPr marL="45720" marR="4572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r>
                        <a:rPr lang="en-GB" sz="700" b="0" dirty="0">
                          <a:solidFill>
                            <a:schemeClr val="tx1"/>
                          </a:solidFill>
                          <a:effectLst/>
                          <a:latin typeface="+mn-lt"/>
                          <a:ea typeface="Calibri" panose="020F0502020204030204" pitchFamily="34" charset="0"/>
                          <a:cs typeface="Arial" panose="020B0604020202020204" pitchFamily="34" charset="0"/>
                        </a:rPr>
                        <a:t> </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2"/>
                  </a:ext>
                </a:extLst>
              </a:tr>
              <a:tr h="427804">
                <a:tc>
                  <a:txBody>
                    <a:bodyPr/>
                    <a:lstStyle/>
                    <a:p>
                      <a:pPr marL="0" algn="l" defTabSz="685814" rtl="0" eaLnBrk="1" latinLnBrk="0" hangingPunct="1">
                        <a:spcAft>
                          <a:spcPts val="0"/>
                        </a:spcAft>
                      </a:pPr>
                      <a:r>
                        <a:rPr lang="en-GB" sz="1000" b="1" kern="1200" dirty="0">
                          <a:solidFill>
                            <a:schemeClr val="tx1"/>
                          </a:solidFill>
                          <a:effectLst/>
                          <a:latin typeface="+mn-lt"/>
                          <a:ea typeface="+mn-ea"/>
                          <a:cs typeface="+mn-cs"/>
                        </a:rPr>
                        <a:t>Project 2</a:t>
                      </a:r>
                    </a:p>
                  </a:txBody>
                  <a:tcPr marL="45720" marR="4572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2960328250"/>
                  </a:ext>
                </a:extLst>
              </a:tr>
              <a:tr h="485405">
                <a:tc>
                  <a:txBody>
                    <a:bodyPr/>
                    <a:lstStyle/>
                    <a:p>
                      <a:pPr marL="0" algn="l" defTabSz="685814" rtl="0" eaLnBrk="1" latinLnBrk="0" hangingPunct="1">
                        <a:spcAft>
                          <a:spcPts val="0"/>
                        </a:spcAft>
                      </a:pPr>
                      <a:r>
                        <a:rPr lang="en-GB" sz="1000" b="1" kern="1200" dirty="0">
                          <a:solidFill>
                            <a:schemeClr val="tx1"/>
                          </a:solidFill>
                          <a:effectLst/>
                          <a:latin typeface="+mn-lt"/>
                          <a:ea typeface="+mn-ea"/>
                          <a:cs typeface="+mn-cs"/>
                        </a:rPr>
                        <a:t>Project 3</a:t>
                      </a:r>
                    </a:p>
                  </a:txBody>
                  <a:tcPr marL="45720" marR="4572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lgn="l">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458516275"/>
                  </a:ext>
                </a:extLst>
              </a:tr>
              <a:tr h="385325">
                <a:tc>
                  <a:txBody>
                    <a:bodyPr/>
                    <a:lstStyle/>
                    <a:p>
                      <a:pPr marL="0" algn="l" defTabSz="685814" rtl="0" eaLnBrk="1" latinLnBrk="0" hangingPunct="1">
                        <a:spcAft>
                          <a:spcPts val="0"/>
                        </a:spcAft>
                      </a:pPr>
                      <a:r>
                        <a:rPr lang="en-GB" sz="1000" b="1" kern="1200" dirty="0">
                          <a:solidFill>
                            <a:schemeClr val="tx1"/>
                          </a:solidFill>
                          <a:effectLst/>
                          <a:latin typeface="+mn-lt"/>
                          <a:ea typeface="+mn-ea"/>
                          <a:cs typeface="+mn-cs"/>
                        </a:rPr>
                        <a:t>Project 4</a:t>
                      </a:r>
                    </a:p>
                  </a:txBody>
                  <a:tcPr marL="45720" marR="4572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3"/>
                  </a:ext>
                </a:extLst>
              </a:tr>
              <a:tr h="397765">
                <a:tc>
                  <a:txBody>
                    <a:bodyPr/>
                    <a:lstStyle/>
                    <a:p>
                      <a:pPr marL="0" algn="l" defTabSz="685814" rtl="0" eaLnBrk="1" latinLnBrk="0" hangingPunct="1">
                        <a:spcAft>
                          <a:spcPts val="0"/>
                        </a:spcAft>
                      </a:pPr>
                      <a:r>
                        <a:rPr lang="en-GB" sz="1000" b="1" kern="1200" dirty="0">
                          <a:solidFill>
                            <a:schemeClr val="tx1"/>
                          </a:solidFill>
                          <a:effectLst/>
                          <a:latin typeface="+mn-lt"/>
                          <a:ea typeface="+mn-ea"/>
                          <a:cs typeface="+mn-cs"/>
                        </a:rPr>
                        <a:t>Project 5</a:t>
                      </a:r>
                    </a:p>
                  </a:txBody>
                  <a:tcPr marL="45720" marR="4572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166727923"/>
                  </a:ext>
                </a:extLst>
              </a:tr>
              <a:tr h="413800">
                <a:tc>
                  <a:txBody>
                    <a:bodyPr/>
                    <a:lstStyle/>
                    <a:p>
                      <a:pPr marL="0" marR="0" lvl="0" indent="0" algn="l" defTabSz="685814"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effectLst/>
                          <a:latin typeface="+mn-lt"/>
                          <a:ea typeface="+mn-ea"/>
                          <a:cs typeface="+mn-cs"/>
                        </a:rPr>
                        <a:t>Project 6</a:t>
                      </a:r>
                    </a:p>
                  </a:txBody>
                  <a:tcPr marL="45720" marR="4572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4"/>
                  </a:ext>
                </a:extLst>
              </a:tr>
              <a:tr h="397765">
                <a:tc>
                  <a:txBody>
                    <a:bodyPr/>
                    <a:lstStyle/>
                    <a:p>
                      <a:pPr marL="0" marR="0" lvl="0" indent="0" algn="l" defTabSz="685814"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effectLst/>
                          <a:latin typeface="+mn-lt"/>
                          <a:ea typeface="+mn-ea"/>
                          <a:cs typeface="+mn-cs"/>
                        </a:rPr>
                        <a:t>Project 7</a:t>
                      </a:r>
                    </a:p>
                  </a:txBody>
                  <a:tcPr marL="45720" marR="4572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5"/>
                  </a:ext>
                </a:extLst>
              </a:tr>
              <a:tr h="397765">
                <a:tc>
                  <a:txBody>
                    <a:bodyPr/>
                    <a:lstStyle/>
                    <a:p>
                      <a:pPr marL="0" marR="0" lvl="0" indent="0" algn="l" defTabSz="685814"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effectLst/>
                          <a:latin typeface="+mn-lt"/>
                          <a:ea typeface="+mn-ea"/>
                          <a:cs typeface="+mn-cs"/>
                        </a:rPr>
                        <a:t>Project 8</a:t>
                      </a:r>
                    </a:p>
                  </a:txBody>
                  <a:tcPr marL="45720" marR="4572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a:spcAft>
                          <a:spcPts val="0"/>
                        </a:spcAft>
                      </a:pPr>
                      <a:endParaRPr lang="en-GB" sz="700" b="0" dirty="0">
                        <a:solidFill>
                          <a:schemeClr val="tx1"/>
                        </a:solidFill>
                        <a:effectLst/>
                        <a:latin typeface="+mn-lt"/>
                        <a:ea typeface="Calibri" panose="020F050202020403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2511700766"/>
                  </a:ext>
                </a:extLst>
              </a:tr>
            </a:tbl>
          </a:graphicData>
        </a:graphic>
      </p:graphicFrame>
      <p:grpSp>
        <p:nvGrpSpPr>
          <p:cNvPr id="7" name="Group 6">
            <a:extLst>
              <a:ext uri="{FF2B5EF4-FFF2-40B4-BE49-F238E27FC236}">
                <a16:creationId xmlns:a16="http://schemas.microsoft.com/office/drawing/2014/main" id="{4C71A774-61C6-4282-B2E5-2CE5C2ACB333}"/>
              </a:ext>
            </a:extLst>
          </p:cNvPr>
          <p:cNvGrpSpPr/>
          <p:nvPr/>
        </p:nvGrpSpPr>
        <p:grpSpPr>
          <a:xfrm>
            <a:off x="2483769" y="1707654"/>
            <a:ext cx="6408712" cy="3096344"/>
            <a:chOff x="6623127" y="2707738"/>
            <a:chExt cx="6516238" cy="3557454"/>
          </a:xfrm>
        </p:grpSpPr>
        <p:sp>
          <p:nvSpPr>
            <p:cNvPr id="8" name="Rectangle 7">
              <a:extLst>
                <a:ext uri="{FF2B5EF4-FFF2-40B4-BE49-F238E27FC236}">
                  <a16:creationId xmlns:a16="http://schemas.microsoft.com/office/drawing/2014/main" id="{C620AD9A-646A-4BCC-BFF3-8020718133C9}"/>
                </a:ext>
              </a:extLst>
            </p:cNvPr>
            <p:cNvSpPr/>
            <p:nvPr/>
          </p:nvSpPr>
          <p:spPr>
            <a:xfrm>
              <a:off x="7256084" y="270773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1EAE340-2B07-40A7-B3C2-19FF0D017826}"/>
                </a:ext>
              </a:extLst>
            </p:cNvPr>
            <p:cNvSpPr/>
            <p:nvPr/>
          </p:nvSpPr>
          <p:spPr>
            <a:xfrm>
              <a:off x="7410318" y="270773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5A748A9-C9E7-4605-9A89-8F31F5C5E7F4}"/>
                </a:ext>
              </a:extLst>
            </p:cNvPr>
            <p:cNvSpPr/>
            <p:nvPr/>
          </p:nvSpPr>
          <p:spPr>
            <a:xfrm>
              <a:off x="7564552" y="270773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4945044-80D6-4D77-B379-1AED766B459D}"/>
                </a:ext>
              </a:extLst>
            </p:cNvPr>
            <p:cNvSpPr/>
            <p:nvPr/>
          </p:nvSpPr>
          <p:spPr>
            <a:xfrm>
              <a:off x="7718786" y="270773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FD11F8B-0A9F-486A-B44A-8CC34DE61D7D}"/>
                </a:ext>
              </a:extLst>
            </p:cNvPr>
            <p:cNvSpPr/>
            <p:nvPr/>
          </p:nvSpPr>
          <p:spPr>
            <a:xfrm>
              <a:off x="7868854" y="270773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0CDFC1E-109F-46FE-B637-FE48B4F564C6}"/>
                </a:ext>
              </a:extLst>
            </p:cNvPr>
            <p:cNvSpPr/>
            <p:nvPr/>
          </p:nvSpPr>
          <p:spPr>
            <a:xfrm>
              <a:off x="8023088" y="270773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A0A80C9-67A6-420A-89F3-149347869166}"/>
                </a:ext>
              </a:extLst>
            </p:cNvPr>
            <p:cNvSpPr/>
            <p:nvPr/>
          </p:nvSpPr>
          <p:spPr>
            <a:xfrm>
              <a:off x="8177322" y="270773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7B17682-8AD0-4674-8EAB-EE1A7FFF9E19}"/>
                </a:ext>
              </a:extLst>
            </p:cNvPr>
            <p:cNvSpPr/>
            <p:nvPr/>
          </p:nvSpPr>
          <p:spPr>
            <a:xfrm>
              <a:off x="8331556" y="270773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ED44F37-2C6D-4DFD-9ECA-EAF65486D7B1}"/>
                </a:ext>
              </a:extLst>
            </p:cNvPr>
            <p:cNvSpPr/>
            <p:nvPr/>
          </p:nvSpPr>
          <p:spPr>
            <a:xfrm>
              <a:off x="8501811" y="270773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67A5EBB-5966-4AF7-8343-4E1A3B7DD03C}"/>
                </a:ext>
              </a:extLst>
            </p:cNvPr>
            <p:cNvSpPr/>
            <p:nvPr/>
          </p:nvSpPr>
          <p:spPr>
            <a:xfrm>
              <a:off x="8656045" y="270773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E06EBE37-330C-489D-A2C6-9B7F15BEFBC4}"/>
                </a:ext>
              </a:extLst>
            </p:cNvPr>
            <p:cNvSpPr/>
            <p:nvPr/>
          </p:nvSpPr>
          <p:spPr>
            <a:xfrm>
              <a:off x="8810279" y="270773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E7A2025-4C9D-4637-9486-5B69BD2D0D05}"/>
                </a:ext>
              </a:extLst>
            </p:cNvPr>
            <p:cNvSpPr/>
            <p:nvPr/>
          </p:nvSpPr>
          <p:spPr>
            <a:xfrm>
              <a:off x="8964513" y="270773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40C96DD-8128-4D49-BE92-4E168F581149}"/>
                </a:ext>
              </a:extLst>
            </p:cNvPr>
            <p:cNvSpPr/>
            <p:nvPr/>
          </p:nvSpPr>
          <p:spPr>
            <a:xfrm>
              <a:off x="9114581" y="270773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3B5C331-F487-4088-8ADD-A2A3AF912ADE}"/>
                </a:ext>
              </a:extLst>
            </p:cNvPr>
            <p:cNvSpPr/>
            <p:nvPr/>
          </p:nvSpPr>
          <p:spPr>
            <a:xfrm>
              <a:off x="9268815" y="270773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5D59F778-FA69-4EBE-929B-70C475E65AB7}"/>
                </a:ext>
              </a:extLst>
            </p:cNvPr>
            <p:cNvSpPr/>
            <p:nvPr/>
          </p:nvSpPr>
          <p:spPr>
            <a:xfrm>
              <a:off x="9423049" y="270773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9C736114-E021-4B8C-998B-F5C492BAF298}"/>
                </a:ext>
              </a:extLst>
            </p:cNvPr>
            <p:cNvSpPr/>
            <p:nvPr/>
          </p:nvSpPr>
          <p:spPr>
            <a:xfrm>
              <a:off x="9577283" y="270773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64080ECC-D4F8-4937-B095-D73AFDB10C45}"/>
                </a:ext>
              </a:extLst>
            </p:cNvPr>
            <p:cNvSpPr/>
            <p:nvPr/>
          </p:nvSpPr>
          <p:spPr>
            <a:xfrm>
              <a:off x="9716584" y="270822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C6E2563-0BCD-4903-8977-BDD7A021B631}"/>
                </a:ext>
              </a:extLst>
            </p:cNvPr>
            <p:cNvSpPr/>
            <p:nvPr/>
          </p:nvSpPr>
          <p:spPr>
            <a:xfrm>
              <a:off x="9870818" y="270822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28E94101-0941-4AA2-B0A7-E6D6386CBEF6}"/>
                </a:ext>
              </a:extLst>
            </p:cNvPr>
            <p:cNvSpPr/>
            <p:nvPr/>
          </p:nvSpPr>
          <p:spPr>
            <a:xfrm>
              <a:off x="10025052" y="270822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21B5F6EF-D816-4659-A78F-AA85C87136D1}"/>
                </a:ext>
              </a:extLst>
            </p:cNvPr>
            <p:cNvSpPr/>
            <p:nvPr/>
          </p:nvSpPr>
          <p:spPr>
            <a:xfrm>
              <a:off x="10179286" y="270822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C9A07C74-BE4F-429C-9726-6479FAAB1EB9}"/>
                </a:ext>
              </a:extLst>
            </p:cNvPr>
            <p:cNvSpPr/>
            <p:nvPr/>
          </p:nvSpPr>
          <p:spPr>
            <a:xfrm>
              <a:off x="10329354" y="270822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3E0C2975-F3E2-410B-B310-D8AAED437BC7}"/>
                </a:ext>
              </a:extLst>
            </p:cNvPr>
            <p:cNvSpPr/>
            <p:nvPr/>
          </p:nvSpPr>
          <p:spPr>
            <a:xfrm>
              <a:off x="10483588" y="270822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5B450258-46A4-4A09-AB4D-5754D756735B}"/>
                </a:ext>
              </a:extLst>
            </p:cNvPr>
            <p:cNvSpPr/>
            <p:nvPr/>
          </p:nvSpPr>
          <p:spPr>
            <a:xfrm>
              <a:off x="10637822" y="270822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3D6BA280-9306-4C4F-BFCC-B2F4B4D69E55}"/>
                </a:ext>
              </a:extLst>
            </p:cNvPr>
            <p:cNvSpPr/>
            <p:nvPr/>
          </p:nvSpPr>
          <p:spPr>
            <a:xfrm>
              <a:off x="10792056" y="270822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0DE32C7D-B948-4E6D-B41B-294BDF335002}"/>
                </a:ext>
              </a:extLst>
            </p:cNvPr>
            <p:cNvSpPr/>
            <p:nvPr/>
          </p:nvSpPr>
          <p:spPr>
            <a:xfrm>
              <a:off x="10962311" y="270822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79C8FFD0-B1D4-4C2F-86DB-117D3D111B07}"/>
                </a:ext>
              </a:extLst>
            </p:cNvPr>
            <p:cNvSpPr/>
            <p:nvPr/>
          </p:nvSpPr>
          <p:spPr>
            <a:xfrm>
              <a:off x="11116545" y="270822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A9F20F26-2BBF-434E-A304-634E9C201C62}"/>
                </a:ext>
              </a:extLst>
            </p:cNvPr>
            <p:cNvSpPr/>
            <p:nvPr/>
          </p:nvSpPr>
          <p:spPr>
            <a:xfrm>
              <a:off x="11300022" y="270773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5FFE0A67-9881-468C-A0BF-57D385A70656}"/>
                </a:ext>
              </a:extLst>
            </p:cNvPr>
            <p:cNvSpPr/>
            <p:nvPr/>
          </p:nvSpPr>
          <p:spPr>
            <a:xfrm>
              <a:off x="11454256" y="270773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7C5F1691-E673-41CC-B765-F0F7A5EC7FCF}"/>
                </a:ext>
              </a:extLst>
            </p:cNvPr>
            <p:cNvSpPr/>
            <p:nvPr/>
          </p:nvSpPr>
          <p:spPr>
            <a:xfrm>
              <a:off x="11604324" y="270773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3714A7EB-4756-4C1A-973C-4E3CAE9A3A1B}"/>
                </a:ext>
              </a:extLst>
            </p:cNvPr>
            <p:cNvSpPr/>
            <p:nvPr/>
          </p:nvSpPr>
          <p:spPr>
            <a:xfrm>
              <a:off x="11758558" y="270773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4B311EA2-5FC9-44C5-9DEB-14A76F0BA599}"/>
                </a:ext>
              </a:extLst>
            </p:cNvPr>
            <p:cNvSpPr/>
            <p:nvPr/>
          </p:nvSpPr>
          <p:spPr>
            <a:xfrm>
              <a:off x="11924027" y="270822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8A3C9159-3412-46BA-ABB5-D2735D619FF1}"/>
                </a:ext>
              </a:extLst>
            </p:cNvPr>
            <p:cNvSpPr/>
            <p:nvPr/>
          </p:nvSpPr>
          <p:spPr>
            <a:xfrm>
              <a:off x="12078261" y="270822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59187544-4461-456A-88D0-2FA211616007}"/>
                </a:ext>
              </a:extLst>
            </p:cNvPr>
            <p:cNvSpPr/>
            <p:nvPr/>
          </p:nvSpPr>
          <p:spPr>
            <a:xfrm>
              <a:off x="12219528" y="270773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2E82401-5C64-4331-84F7-C9CB8720DE2D}"/>
                </a:ext>
              </a:extLst>
            </p:cNvPr>
            <p:cNvSpPr/>
            <p:nvPr/>
          </p:nvSpPr>
          <p:spPr>
            <a:xfrm>
              <a:off x="12373762" y="270773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E8937BBC-E739-4F8B-92D8-F914F001C83B}"/>
                </a:ext>
              </a:extLst>
            </p:cNvPr>
            <p:cNvSpPr/>
            <p:nvPr/>
          </p:nvSpPr>
          <p:spPr>
            <a:xfrm>
              <a:off x="12527996" y="270773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18380F00-933F-4BC9-8B7B-D001D0CC8130}"/>
                </a:ext>
              </a:extLst>
            </p:cNvPr>
            <p:cNvSpPr/>
            <p:nvPr/>
          </p:nvSpPr>
          <p:spPr>
            <a:xfrm>
              <a:off x="12678064" y="270773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796D55F5-3B34-40AA-AAEC-40F5883B1D1C}"/>
                </a:ext>
              </a:extLst>
            </p:cNvPr>
            <p:cNvSpPr/>
            <p:nvPr/>
          </p:nvSpPr>
          <p:spPr>
            <a:xfrm>
              <a:off x="12832298" y="270773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92754970-5567-43D6-8CEE-47571350A0C1}"/>
                </a:ext>
              </a:extLst>
            </p:cNvPr>
            <p:cNvSpPr/>
            <p:nvPr/>
          </p:nvSpPr>
          <p:spPr>
            <a:xfrm>
              <a:off x="12986532" y="270773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C2D42611-C80A-4B4F-A3D5-392663321635}"/>
                </a:ext>
              </a:extLst>
            </p:cNvPr>
            <p:cNvSpPr/>
            <p:nvPr/>
          </p:nvSpPr>
          <p:spPr>
            <a:xfrm>
              <a:off x="6623127"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DCF87F42-3CD6-4D95-86F5-972B8E019005}"/>
                </a:ext>
              </a:extLst>
            </p:cNvPr>
            <p:cNvSpPr/>
            <p:nvPr/>
          </p:nvSpPr>
          <p:spPr>
            <a:xfrm>
              <a:off x="6777361"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8068431B-B52E-4B0D-A7F6-83E12F664BAE}"/>
                </a:ext>
              </a:extLst>
            </p:cNvPr>
            <p:cNvSpPr/>
            <p:nvPr/>
          </p:nvSpPr>
          <p:spPr>
            <a:xfrm>
              <a:off x="6931595"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5E76A6FD-D43B-4A53-80C0-17970F90D809}"/>
                </a:ext>
              </a:extLst>
            </p:cNvPr>
            <p:cNvSpPr/>
            <p:nvPr/>
          </p:nvSpPr>
          <p:spPr>
            <a:xfrm>
              <a:off x="7085829"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8A246FC1-5C22-4634-8C04-AE44DCB4DCBB}"/>
                </a:ext>
              </a:extLst>
            </p:cNvPr>
            <p:cNvSpPr/>
            <p:nvPr/>
          </p:nvSpPr>
          <p:spPr>
            <a:xfrm>
              <a:off x="7235897"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2F79658C-2877-4D86-BFB9-79F5AD400CAE}"/>
                </a:ext>
              </a:extLst>
            </p:cNvPr>
            <p:cNvSpPr/>
            <p:nvPr/>
          </p:nvSpPr>
          <p:spPr>
            <a:xfrm>
              <a:off x="7390131"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1F1437E3-8069-4AD4-B75C-CA71366E8927}"/>
                </a:ext>
              </a:extLst>
            </p:cNvPr>
            <p:cNvSpPr/>
            <p:nvPr/>
          </p:nvSpPr>
          <p:spPr>
            <a:xfrm>
              <a:off x="7544365"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A58C644D-6046-4A3D-85C9-CA70539F52F1}"/>
                </a:ext>
              </a:extLst>
            </p:cNvPr>
            <p:cNvSpPr/>
            <p:nvPr/>
          </p:nvSpPr>
          <p:spPr>
            <a:xfrm>
              <a:off x="7698599"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9FA40104-BC05-4AAB-BB8F-C6D6EBE0232F}"/>
                </a:ext>
              </a:extLst>
            </p:cNvPr>
            <p:cNvSpPr/>
            <p:nvPr/>
          </p:nvSpPr>
          <p:spPr>
            <a:xfrm>
              <a:off x="7868854"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E4DF46A9-4B6C-487E-AE46-B3EEE9BF1086}"/>
                </a:ext>
              </a:extLst>
            </p:cNvPr>
            <p:cNvSpPr/>
            <p:nvPr/>
          </p:nvSpPr>
          <p:spPr>
            <a:xfrm>
              <a:off x="8023088"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EDFAC3BD-75A5-4C41-80D7-61E1FF102F69}"/>
                </a:ext>
              </a:extLst>
            </p:cNvPr>
            <p:cNvSpPr/>
            <p:nvPr/>
          </p:nvSpPr>
          <p:spPr>
            <a:xfrm>
              <a:off x="8177322"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DEC48248-0E68-4D8A-92E4-1057A111A0EA}"/>
                </a:ext>
              </a:extLst>
            </p:cNvPr>
            <p:cNvSpPr/>
            <p:nvPr/>
          </p:nvSpPr>
          <p:spPr>
            <a:xfrm>
              <a:off x="8331556"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ACF8C5D8-8979-44E2-BA30-5FBBFE267C56}"/>
                </a:ext>
              </a:extLst>
            </p:cNvPr>
            <p:cNvSpPr/>
            <p:nvPr/>
          </p:nvSpPr>
          <p:spPr>
            <a:xfrm>
              <a:off x="8481624"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11EC3541-2C32-4F68-9B4F-61C669B38DCD}"/>
                </a:ext>
              </a:extLst>
            </p:cNvPr>
            <p:cNvSpPr/>
            <p:nvPr/>
          </p:nvSpPr>
          <p:spPr>
            <a:xfrm>
              <a:off x="8635858"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E57A5AFA-F8F0-413A-87CD-6C8B02618294}"/>
                </a:ext>
              </a:extLst>
            </p:cNvPr>
            <p:cNvSpPr/>
            <p:nvPr/>
          </p:nvSpPr>
          <p:spPr>
            <a:xfrm>
              <a:off x="8790092"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C6ECBEF7-CC5D-4BB7-80E8-86668889923A}"/>
                </a:ext>
              </a:extLst>
            </p:cNvPr>
            <p:cNvSpPr/>
            <p:nvPr/>
          </p:nvSpPr>
          <p:spPr>
            <a:xfrm>
              <a:off x="8944326"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44D7E98A-F144-4061-A17B-1364E53AFE27}"/>
                </a:ext>
              </a:extLst>
            </p:cNvPr>
            <p:cNvSpPr/>
            <p:nvPr/>
          </p:nvSpPr>
          <p:spPr>
            <a:xfrm>
              <a:off x="9083627" y="321155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B602D0FE-FCB3-4694-B5D7-2029FB3C27DB}"/>
                </a:ext>
              </a:extLst>
            </p:cNvPr>
            <p:cNvSpPr/>
            <p:nvPr/>
          </p:nvSpPr>
          <p:spPr>
            <a:xfrm>
              <a:off x="9237861" y="321155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4DFDDD33-2D81-472C-80D9-2C20BAF16762}"/>
                </a:ext>
              </a:extLst>
            </p:cNvPr>
            <p:cNvSpPr/>
            <p:nvPr/>
          </p:nvSpPr>
          <p:spPr>
            <a:xfrm>
              <a:off x="9392095" y="321155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EAAA79B0-6BA6-42C5-947F-C4CDD6E3525A}"/>
                </a:ext>
              </a:extLst>
            </p:cNvPr>
            <p:cNvSpPr/>
            <p:nvPr/>
          </p:nvSpPr>
          <p:spPr>
            <a:xfrm>
              <a:off x="9546329" y="321155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B2781594-3318-49DD-BFA9-35417FB17C2E}"/>
                </a:ext>
              </a:extLst>
            </p:cNvPr>
            <p:cNvSpPr/>
            <p:nvPr/>
          </p:nvSpPr>
          <p:spPr>
            <a:xfrm>
              <a:off x="9696397" y="321155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8AA2A374-8314-4188-9C55-748B32BD5AE5}"/>
                </a:ext>
              </a:extLst>
            </p:cNvPr>
            <p:cNvSpPr/>
            <p:nvPr/>
          </p:nvSpPr>
          <p:spPr>
            <a:xfrm>
              <a:off x="9850631" y="321155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4383EB5C-ACAF-4B33-9084-501DBD3CD013}"/>
                </a:ext>
              </a:extLst>
            </p:cNvPr>
            <p:cNvSpPr/>
            <p:nvPr/>
          </p:nvSpPr>
          <p:spPr>
            <a:xfrm>
              <a:off x="10004865" y="321155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8AC40739-29C5-4989-859B-CFFAD827CE72}"/>
                </a:ext>
              </a:extLst>
            </p:cNvPr>
            <p:cNvSpPr/>
            <p:nvPr/>
          </p:nvSpPr>
          <p:spPr>
            <a:xfrm>
              <a:off x="10159099" y="321155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50F53156-D886-4EF7-BAA8-B9F824004475}"/>
                </a:ext>
              </a:extLst>
            </p:cNvPr>
            <p:cNvSpPr/>
            <p:nvPr/>
          </p:nvSpPr>
          <p:spPr>
            <a:xfrm>
              <a:off x="10329354" y="321155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FF181F4B-E5D5-4ACF-9A22-6CA83D8E657C}"/>
                </a:ext>
              </a:extLst>
            </p:cNvPr>
            <p:cNvSpPr/>
            <p:nvPr/>
          </p:nvSpPr>
          <p:spPr>
            <a:xfrm>
              <a:off x="10483588" y="321155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CBB20B70-78B5-4E28-BE64-A6E8C32E9EDB}"/>
                </a:ext>
              </a:extLst>
            </p:cNvPr>
            <p:cNvSpPr/>
            <p:nvPr/>
          </p:nvSpPr>
          <p:spPr>
            <a:xfrm>
              <a:off x="10667065"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60CB6E91-8A98-4FBB-BDA5-D882BFADBC62}"/>
                </a:ext>
              </a:extLst>
            </p:cNvPr>
            <p:cNvSpPr/>
            <p:nvPr/>
          </p:nvSpPr>
          <p:spPr>
            <a:xfrm>
              <a:off x="10821299"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D5EE6CF7-166A-48D2-BD22-93D1A0412FF6}"/>
                </a:ext>
              </a:extLst>
            </p:cNvPr>
            <p:cNvSpPr/>
            <p:nvPr/>
          </p:nvSpPr>
          <p:spPr>
            <a:xfrm>
              <a:off x="10971367"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0CF3FC47-64BB-4DA6-8DC4-C6082BA18720}"/>
                </a:ext>
              </a:extLst>
            </p:cNvPr>
            <p:cNvSpPr/>
            <p:nvPr/>
          </p:nvSpPr>
          <p:spPr>
            <a:xfrm>
              <a:off x="11125601"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35600493-D3CB-4879-B210-01696386B06D}"/>
                </a:ext>
              </a:extLst>
            </p:cNvPr>
            <p:cNvSpPr/>
            <p:nvPr/>
          </p:nvSpPr>
          <p:spPr>
            <a:xfrm>
              <a:off x="11291070" y="321155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EEECC5AA-7F25-4A99-8077-CB29E01E0F96}"/>
                </a:ext>
              </a:extLst>
            </p:cNvPr>
            <p:cNvSpPr/>
            <p:nvPr/>
          </p:nvSpPr>
          <p:spPr>
            <a:xfrm>
              <a:off x="11445304" y="321155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F06C7B0-A17E-457E-AAE7-EF4F31AA22C5}"/>
                </a:ext>
              </a:extLst>
            </p:cNvPr>
            <p:cNvSpPr/>
            <p:nvPr/>
          </p:nvSpPr>
          <p:spPr>
            <a:xfrm>
              <a:off x="11586571"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FF05D881-D787-452B-AC8E-EB5FB54EBA39}"/>
                </a:ext>
              </a:extLst>
            </p:cNvPr>
            <p:cNvSpPr/>
            <p:nvPr/>
          </p:nvSpPr>
          <p:spPr>
            <a:xfrm>
              <a:off x="11740805"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1D2B043F-F6DE-4DBD-9BD1-670EE570D3DE}"/>
                </a:ext>
              </a:extLst>
            </p:cNvPr>
            <p:cNvSpPr/>
            <p:nvPr/>
          </p:nvSpPr>
          <p:spPr>
            <a:xfrm>
              <a:off x="11895039"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4C615D77-D32A-4226-A1EC-ECD906E323F3}"/>
                </a:ext>
              </a:extLst>
            </p:cNvPr>
            <p:cNvSpPr/>
            <p:nvPr/>
          </p:nvSpPr>
          <p:spPr>
            <a:xfrm>
              <a:off x="12045107"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E0A1CFE2-57F4-4FFD-B881-6C8EA7D6FE4A}"/>
                </a:ext>
              </a:extLst>
            </p:cNvPr>
            <p:cNvSpPr/>
            <p:nvPr/>
          </p:nvSpPr>
          <p:spPr>
            <a:xfrm>
              <a:off x="12199341"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21D1E99C-1BD0-43B3-B2B3-6974FA699108}"/>
                </a:ext>
              </a:extLst>
            </p:cNvPr>
            <p:cNvSpPr/>
            <p:nvPr/>
          </p:nvSpPr>
          <p:spPr>
            <a:xfrm>
              <a:off x="12353575"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D69E2AF3-81E0-4646-8880-37DDD4FA9ED0}"/>
                </a:ext>
              </a:extLst>
            </p:cNvPr>
            <p:cNvSpPr/>
            <p:nvPr/>
          </p:nvSpPr>
          <p:spPr>
            <a:xfrm>
              <a:off x="12515285"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FA212F32-8F5F-49DF-B4E6-8C969259BF36}"/>
                </a:ext>
              </a:extLst>
            </p:cNvPr>
            <p:cNvSpPr/>
            <p:nvPr/>
          </p:nvSpPr>
          <p:spPr>
            <a:xfrm>
              <a:off x="12665353"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A1511CF7-1C71-4CC6-830B-F5D9C9EB59DC}"/>
                </a:ext>
              </a:extLst>
            </p:cNvPr>
            <p:cNvSpPr/>
            <p:nvPr/>
          </p:nvSpPr>
          <p:spPr>
            <a:xfrm>
              <a:off x="12819587"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68B48CEE-B295-4E8F-AC68-91EC16645262}"/>
                </a:ext>
              </a:extLst>
            </p:cNvPr>
            <p:cNvSpPr/>
            <p:nvPr/>
          </p:nvSpPr>
          <p:spPr>
            <a:xfrm>
              <a:off x="12973821" y="321106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A48C5A94-662C-4374-BA88-4EF1032661F6}"/>
                </a:ext>
              </a:extLst>
            </p:cNvPr>
            <p:cNvSpPr/>
            <p:nvPr/>
          </p:nvSpPr>
          <p:spPr>
            <a:xfrm>
              <a:off x="8302133" y="372912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1F966D2C-5105-4F4E-A6EA-333AE3F6B3E0}"/>
                </a:ext>
              </a:extLst>
            </p:cNvPr>
            <p:cNvSpPr/>
            <p:nvPr/>
          </p:nvSpPr>
          <p:spPr>
            <a:xfrm>
              <a:off x="8456367" y="372912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7E1AF3C5-DE66-45A3-8AFD-35E3AB965093}"/>
                </a:ext>
              </a:extLst>
            </p:cNvPr>
            <p:cNvSpPr/>
            <p:nvPr/>
          </p:nvSpPr>
          <p:spPr>
            <a:xfrm>
              <a:off x="8610601" y="372912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50B3B747-01B1-47B2-9605-DA758C480D81}"/>
                </a:ext>
              </a:extLst>
            </p:cNvPr>
            <p:cNvSpPr/>
            <p:nvPr/>
          </p:nvSpPr>
          <p:spPr>
            <a:xfrm>
              <a:off x="8764835" y="372912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C00DB0E0-6DC3-446C-93C7-5B2A68B47A39}"/>
                </a:ext>
              </a:extLst>
            </p:cNvPr>
            <p:cNvSpPr/>
            <p:nvPr/>
          </p:nvSpPr>
          <p:spPr>
            <a:xfrm>
              <a:off x="8914903" y="372912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45267B2E-9E7B-45E7-87AB-0224AAA3910D}"/>
                </a:ext>
              </a:extLst>
            </p:cNvPr>
            <p:cNvSpPr/>
            <p:nvPr/>
          </p:nvSpPr>
          <p:spPr>
            <a:xfrm>
              <a:off x="9069137" y="372912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04BB4300-5779-4B7E-8474-40C3FF6FB87B}"/>
                </a:ext>
              </a:extLst>
            </p:cNvPr>
            <p:cNvSpPr/>
            <p:nvPr/>
          </p:nvSpPr>
          <p:spPr>
            <a:xfrm>
              <a:off x="9223371" y="372912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B99E744D-85B8-40D4-ADD9-727D30A9C267}"/>
                </a:ext>
              </a:extLst>
            </p:cNvPr>
            <p:cNvSpPr/>
            <p:nvPr/>
          </p:nvSpPr>
          <p:spPr>
            <a:xfrm>
              <a:off x="9377605" y="372912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46FAC80E-9A9E-48C4-90E6-E9BDEDDE6047}"/>
                </a:ext>
              </a:extLst>
            </p:cNvPr>
            <p:cNvSpPr/>
            <p:nvPr/>
          </p:nvSpPr>
          <p:spPr>
            <a:xfrm>
              <a:off x="9516906" y="372961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F4823602-B29C-41B5-9BEC-0B97CD149FA8}"/>
                </a:ext>
              </a:extLst>
            </p:cNvPr>
            <p:cNvSpPr/>
            <p:nvPr/>
          </p:nvSpPr>
          <p:spPr>
            <a:xfrm>
              <a:off x="9671140" y="372961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C26AAEF5-E2AE-4EC0-9785-3F82EE37EAC1}"/>
                </a:ext>
              </a:extLst>
            </p:cNvPr>
            <p:cNvSpPr/>
            <p:nvPr/>
          </p:nvSpPr>
          <p:spPr>
            <a:xfrm>
              <a:off x="9825374" y="372961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61C5DE6B-0F74-4C05-B1EA-075543B8B558}"/>
                </a:ext>
              </a:extLst>
            </p:cNvPr>
            <p:cNvSpPr/>
            <p:nvPr/>
          </p:nvSpPr>
          <p:spPr>
            <a:xfrm>
              <a:off x="9979608" y="372961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A1F3D8A1-91A1-4EDC-B701-0F33B5C7C224}"/>
                </a:ext>
              </a:extLst>
            </p:cNvPr>
            <p:cNvSpPr/>
            <p:nvPr/>
          </p:nvSpPr>
          <p:spPr>
            <a:xfrm>
              <a:off x="10129676" y="372961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D9CF0FE0-45C0-4E45-A697-84FC5EA2F1F1}"/>
                </a:ext>
              </a:extLst>
            </p:cNvPr>
            <p:cNvSpPr/>
            <p:nvPr/>
          </p:nvSpPr>
          <p:spPr>
            <a:xfrm>
              <a:off x="10283910" y="372961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0C49F176-5C11-454C-8D44-3BD5B254C4B0}"/>
                </a:ext>
              </a:extLst>
            </p:cNvPr>
            <p:cNvSpPr/>
            <p:nvPr/>
          </p:nvSpPr>
          <p:spPr>
            <a:xfrm>
              <a:off x="10438144" y="372961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D065E725-2D77-4459-81BE-911E4B61A021}"/>
                </a:ext>
              </a:extLst>
            </p:cNvPr>
            <p:cNvSpPr/>
            <p:nvPr/>
          </p:nvSpPr>
          <p:spPr>
            <a:xfrm>
              <a:off x="10592378" y="372961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19D6E85B-5953-41A2-8C41-97EBCAF6B9F3}"/>
                </a:ext>
              </a:extLst>
            </p:cNvPr>
            <p:cNvSpPr/>
            <p:nvPr/>
          </p:nvSpPr>
          <p:spPr>
            <a:xfrm>
              <a:off x="10762633" y="372961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F35425AD-9C00-481E-A58F-5676D6760B0B}"/>
                </a:ext>
              </a:extLst>
            </p:cNvPr>
            <p:cNvSpPr/>
            <p:nvPr/>
          </p:nvSpPr>
          <p:spPr>
            <a:xfrm>
              <a:off x="10916867" y="372961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ED95F4AE-9903-490F-B36A-CE7B8369FFBE}"/>
                </a:ext>
              </a:extLst>
            </p:cNvPr>
            <p:cNvSpPr/>
            <p:nvPr/>
          </p:nvSpPr>
          <p:spPr>
            <a:xfrm>
              <a:off x="11100344" y="372912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2C56B456-38A0-42D2-9560-C5EE2BA9C308}"/>
                </a:ext>
              </a:extLst>
            </p:cNvPr>
            <p:cNvSpPr/>
            <p:nvPr/>
          </p:nvSpPr>
          <p:spPr>
            <a:xfrm>
              <a:off x="11254578" y="372912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80114BBF-53F1-4188-90D0-9F4A1549F297}"/>
                </a:ext>
              </a:extLst>
            </p:cNvPr>
            <p:cNvSpPr/>
            <p:nvPr/>
          </p:nvSpPr>
          <p:spPr>
            <a:xfrm>
              <a:off x="11404646" y="372912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8E123C8B-6859-425F-9CDD-9DD99E97BCCD}"/>
                </a:ext>
              </a:extLst>
            </p:cNvPr>
            <p:cNvSpPr/>
            <p:nvPr/>
          </p:nvSpPr>
          <p:spPr>
            <a:xfrm>
              <a:off x="11558880" y="372912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C9A9060E-4049-4AAE-9F61-F9284B18C4A4}"/>
                </a:ext>
              </a:extLst>
            </p:cNvPr>
            <p:cNvSpPr/>
            <p:nvPr/>
          </p:nvSpPr>
          <p:spPr>
            <a:xfrm>
              <a:off x="11724349" y="372961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001098AA-433B-48E8-935A-D0583D849842}"/>
                </a:ext>
              </a:extLst>
            </p:cNvPr>
            <p:cNvSpPr/>
            <p:nvPr/>
          </p:nvSpPr>
          <p:spPr>
            <a:xfrm>
              <a:off x="11878583" y="372961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C952559B-6221-478A-BD90-313893DFA02A}"/>
                </a:ext>
              </a:extLst>
            </p:cNvPr>
            <p:cNvSpPr/>
            <p:nvPr/>
          </p:nvSpPr>
          <p:spPr>
            <a:xfrm>
              <a:off x="12019850" y="372912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8AA6D733-D5F5-4A56-A3A8-9DF9B029E6DB}"/>
                </a:ext>
              </a:extLst>
            </p:cNvPr>
            <p:cNvSpPr/>
            <p:nvPr/>
          </p:nvSpPr>
          <p:spPr>
            <a:xfrm>
              <a:off x="12174084" y="372912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7269DAC9-6BD7-4B9F-9372-52077FED752C}"/>
                </a:ext>
              </a:extLst>
            </p:cNvPr>
            <p:cNvSpPr/>
            <p:nvPr/>
          </p:nvSpPr>
          <p:spPr>
            <a:xfrm>
              <a:off x="12328318" y="372912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CA2DE098-DBD0-455E-B75F-52F64CFED6C5}"/>
                </a:ext>
              </a:extLst>
            </p:cNvPr>
            <p:cNvSpPr/>
            <p:nvPr/>
          </p:nvSpPr>
          <p:spPr>
            <a:xfrm>
              <a:off x="12478386" y="372912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2BB5534B-4A99-4416-8298-D91E61DC8C09}"/>
                </a:ext>
              </a:extLst>
            </p:cNvPr>
            <p:cNvSpPr/>
            <p:nvPr/>
          </p:nvSpPr>
          <p:spPr>
            <a:xfrm>
              <a:off x="12632620" y="372912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a:extLst>
                <a:ext uri="{FF2B5EF4-FFF2-40B4-BE49-F238E27FC236}">
                  <a16:creationId xmlns:a16="http://schemas.microsoft.com/office/drawing/2014/main" id="{799573BA-C79B-45FC-9E66-590FDAD118D7}"/>
                </a:ext>
              </a:extLst>
            </p:cNvPr>
            <p:cNvSpPr/>
            <p:nvPr/>
          </p:nvSpPr>
          <p:spPr>
            <a:xfrm>
              <a:off x="12786854" y="3729128"/>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a:extLst>
                <a:ext uri="{FF2B5EF4-FFF2-40B4-BE49-F238E27FC236}">
                  <a16:creationId xmlns:a16="http://schemas.microsoft.com/office/drawing/2014/main" id="{CC8E6FB9-488B-462B-A903-C3FE5DC403EA}"/>
                </a:ext>
              </a:extLst>
            </p:cNvPr>
            <p:cNvSpPr/>
            <p:nvPr/>
          </p:nvSpPr>
          <p:spPr>
            <a:xfrm>
              <a:off x="12952820" y="373873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a:extLst>
                <a:ext uri="{FF2B5EF4-FFF2-40B4-BE49-F238E27FC236}">
                  <a16:creationId xmlns:a16="http://schemas.microsoft.com/office/drawing/2014/main" id="{AB5E7D4E-8584-4F64-AB22-823FABB0A800}"/>
                </a:ext>
              </a:extLst>
            </p:cNvPr>
            <p:cNvSpPr/>
            <p:nvPr/>
          </p:nvSpPr>
          <p:spPr>
            <a:xfrm>
              <a:off x="8462438" y="425894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8F377C0B-6153-46DC-BC59-DF672F48CDEE}"/>
                </a:ext>
              </a:extLst>
            </p:cNvPr>
            <p:cNvSpPr/>
            <p:nvPr/>
          </p:nvSpPr>
          <p:spPr>
            <a:xfrm>
              <a:off x="8616672" y="425894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120">
              <a:extLst>
                <a:ext uri="{FF2B5EF4-FFF2-40B4-BE49-F238E27FC236}">
                  <a16:creationId xmlns:a16="http://schemas.microsoft.com/office/drawing/2014/main" id="{30FF822B-9241-4C05-A9F5-D21580D6DF75}"/>
                </a:ext>
              </a:extLst>
            </p:cNvPr>
            <p:cNvSpPr/>
            <p:nvPr/>
          </p:nvSpPr>
          <p:spPr>
            <a:xfrm>
              <a:off x="8770906" y="425894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121">
              <a:extLst>
                <a:ext uri="{FF2B5EF4-FFF2-40B4-BE49-F238E27FC236}">
                  <a16:creationId xmlns:a16="http://schemas.microsoft.com/office/drawing/2014/main" id="{E99D3D91-F889-47DE-A2D3-1B6E3FB6BE0A}"/>
                </a:ext>
              </a:extLst>
            </p:cNvPr>
            <p:cNvSpPr/>
            <p:nvPr/>
          </p:nvSpPr>
          <p:spPr>
            <a:xfrm>
              <a:off x="8920974" y="425894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122">
              <a:extLst>
                <a:ext uri="{FF2B5EF4-FFF2-40B4-BE49-F238E27FC236}">
                  <a16:creationId xmlns:a16="http://schemas.microsoft.com/office/drawing/2014/main" id="{5C0DC5E8-F963-4380-88EF-1A900D1AB0C3}"/>
                </a:ext>
              </a:extLst>
            </p:cNvPr>
            <p:cNvSpPr/>
            <p:nvPr/>
          </p:nvSpPr>
          <p:spPr>
            <a:xfrm>
              <a:off x="9075208" y="425894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123">
              <a:extLst>
                <a:ext uri="{FF2B5EF4-FFF2-40B4-BE49-F238E27FC236}">
                  <a16:creationId xmlns:a16="http://schemas.microsoft.com/office/drawing/2014/main" id="{5D9D976E-1F8D-47E6-874A-ABD1180743BF}"/>
                </a:ext>
              </a:extLst>
            </p:cNvPr>
            <p:cNvSpPr/>
            <p:nvPr/>
          </p:nvSpPr>
          <p:spPr>
            <a:xfrm>
              <a:off x="9229442" y="425894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124">
              <a:extLst>
                <a:ext uri="{FF2B5EF4-FFF2-40B4-BE49-F238E27FC236}">
                  <a16:creationId xmlns:a16="http://schemas.microsoft.com/office/drawing/2014/main" id="{A738B698-CA8D-4790-B171-37B1C9CF01B1}"/>
                </a:ext>
              </a:extLst>
            </p:cNvPr>
            <p:cNvSpPr/>
            <p:nvPr/>
          </p:nvSpPr>
          <p:spPr>
            <a:xfrm>
              <a:off x="9383676" y="425894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Rectangle 125">
              <a:extLst>
                <a:ext uri="{FF2B5EF4-FFF2-40B4-BE49-F238E27FC236}">
                  <a16:creationId xmlns:a16="http://schemas.microsoft.com/office/drawing/2014/main" id="{784E3938-7FA1-4449-AE14-0794E2AC57D5}"/>
                </a:ext>
              </a:extLst>
            </p:cNvPr>
            <p:cNvSpPr/>
            <p:nvPr/>
          </p:nvSpPr>
          <p:spPr>
            <a:xfrm>
              <a:off x="9522977" y="4259430"/>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a:extLst>
                <a:ext uri="{FF2B5EF4-FFF2-40B4-BE49-F238E27FC236}">
                  <a16:creationId xmlns:a16="http://schemas.microsoft.com/office/drawing/2014/main" id="{D069D23C-3754-4D0E-9314-0E39666EF853}"/>
                </a:ext>
              </a:extLst>
            </p:cNvPr>
            <p:cNvSpPr/>
            <p:nvPr/>
          </p:nvSpPr>
          <p:spPr>
            <a:xfrm>
              <a:off x="9677211" y="4259430"/>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a:extLst>
                <a:ext uri="{FF2B5EF4-FFF2-40B4-BE49-F238E27FC236}">
                  <a16:creationId xmlns:a16="http://schemas.microsoft.com/office/drawing/2014/main" id="{D981D8EA-340D-4260-85EC-6285CE6F5276}"/>
                </a:ext>
              </a:extLst>
            </p:cNvPr>
            <p:cNvSpPr/>
            <p:nvPr/>
          </p:nvSpPr>
          <p:spPr>
            <a:xfrm>
              <a:off x="9831445" y="4259430"/>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a:extLst>
                <a:ext uri="{FF2B5EF4-FFF2-40B4-BE49-F238E27FC236}">
                  <a16:creationId xmlns:a16="http://schemas.microsoft.com/office/drawing/2014/main" id="{98ABD240-4633-4B6A-A3DA-4E0656466AE4}"/>
                </a:ext>
              </a:extLst>
            </p:cNvPr>
            <p:cNvSpPr/>
            <p:nvPr/>
          </p:nvSpPr>
          <p:spPr>
            <a:xfrm>
              <a:off x="9985679" y="4259430"/>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129">
              <a:extLst>
                <a:ext uri="{FF2B5EF4-FFF2-40B4-BE49-F238E27FC236}">
                  <a16:creationId xmlns:a16="http://schemas.microsoft.com/office/drawing/2014/main" id="{29E3984E-B920-4340-BFAC-D9D314D8BB8C}"/>
                </a:ext>
              </a:extLst>
            </p:cNvPr>
            <p:cNvSpPr/>
            <p:nvPr/>
          </p:nvSpPr>
          <p:spPr>
            <a:xfrm>
              <a:off x="10135747" y="4259430"/>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a:extLst>
                <a:ext uri="{FF2B5EF4-FFF2-40B4-BE49-F238E27FC236}">
                  <a16:creationId xmlns:a16="http://schemas.microsoft.com/office/drawing/2014/main" id="{B747CE32-BEDC-4742-8E39-5D984D2D016C}"/>
                </a:ext>
              </a:extLst>
            </p:cNvPr>
            <p:cNvSpPr/>
            <p:nvPr/>
          </p:nvSpPr>
          <p:spPr>
            <a:xfrm>
              <a:off x="10289981" y="4259430"/>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a:extLst>
                <a:ext uri="{FF2B5EF4-FFF2-40B4-BE49-F238E27FC236}">
                  <a16:creationId xmlns:a16="http://schemas.microsoft.com/office/drawing/2014/main" id="{F6BED51E-7FD8-4717-9A0F-BACB83986CB7}"/>
                </a:ext>
              </a:extLst>
            </p:cNvPr>
            <p:cNvSpPr/>
            <p:nvPr/>
          </p:nvSpPr>
          <p:spPr>
            <a:xfrm>
              <a:off x="10444215" y="4259430"/>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a:extLst>
                <a:ext uri="{FF2B5EF4-FFF2-40B4-BE49-F238E27FC236}">
                  <a16:creationId xmlns:a16="http://schemas.microsoft.com/office/drawing/2014/main" id="{16853BDD-940C-49F9-801A-7B877A7C4883}"/>
                </a:ext>
              </a:extLst>
            </p:cNvPr>
            <p:cNvSpPr/>
            <p:nvPr/>
          </p:nvSpPr>
          <p:spPr>
            <a:xfrm>
              <a:off x="10598449" y="4259430"/>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Rectangle 133">
              <a:extLst>
                <a:ext uri="{FF2B5EF4-FFF2-40B4-BE49-F238E27FC236}">
                  <a16:creationId xmlns:a16="http://schemas.microsoft.com/office/drawing/2014/main" id="{75795274-79E3-40FE-A10E-89BFB12732F3}"/>
                </a:ext>
              </a:extLst>
            </p:cNvPr>
            <p:cNvSpPr/>
            <p:nvPr/>
          </p:nvSpPr>
          <p:spPr>
            <a:xfrm>
              <a:off x="10768704" y="4259430"/>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Rectangle 134">
              <a:extLst>
                <a:ext uri="{FF2B5EF4-FFF2-40B4-BE49-F238E27FC236}">
                  <a16:creationId xmlns:a16="http://schemas.microsoft.com/office/drawing/2014/main" id="{BDB479B1-6417-42F2-8762-515AC02A482E}"/>
                </a:ext>
              </a:extLst>
            </p:cNvPr>
            <p:cNvSpPr/>
            <p:nvPr/>
          </p:nvSpPr>
          <p:spPr>
            <a:xfrm>
              <a:off x="10922938" y="4259430"/>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79FC9E69-CD8D-4234-8D71-F6EEF8F3FEAE}"/>
                </a:ext>
              </a:extLst>
            </p:cNvPr>
            <p:cNvSpPr/>
            <p:nvPr/>
          </p:nvSpPr>
          <p:spPr>
            <a:xfrm>
              <a:off x="11106415" y="425894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999DC318-486F-472D-88C1-C33F7F6F176F}"/>
                </a:ext>
              </a:extLst>
            </p:cNvPr>
            <p:cNvSpPr/>
            <p:nvPr/>
          </p:nvSpPr>
          <p:spPr>
            <a:xfrm>
              <a:off x="11260649" y="425894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Rectangle 137">
              <a:extLst>
                <a:ext uri="{FF2B5EF4-FFF2-40B4-BE49-F238E27FC236}">
                  <a16:creationId xmlns:a16="http://schemas.microsoft.com/office/drawing/2014/main" id="{13B08600-9810-4E5B-8748-FB5B1F9745B8}"/>
                </a:ext>
              </a:extLst>
            </p:cNvPr>
            <p:cNvSpPr/>
            <p:nvPr/>
          </p:nvSpPr>
          <p:spPr>
            <a:xfrm>
              <a:off x="11410717" y="425894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a:extLst>
                <a:ext uri="{FF2B5EF4-FFF2-40B4-BE49-F238E27FC236}">
                  <a16:creationId xmlns:a16="http://schemas.microsoft.com/office/drawing/2014/main" id="{8F2587EC-13BF-492C-BE47-6B05C875B4A7}"/>
                </a:ext>
              </a:extLst>
            </p:cNvPr>
            <p:cNvSpPr/>
            <p:nvPr/>
          </p:nvSpPr>
          <p:spPr>
            <a:xfrm>
              <a:off x="11564951" y="425894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Rectangle 139">
              <a:extLst>
                <a:ext uri="{FF2B5EF4-FFF2-40B4-BE49-F238E27FC236}">
                  <a16:creationId xmlns:a16="http://schemas.microsoft.com/office/drawing/2014/main" id="{302DA778-856E-4920-A94E-C4EBEAC35913}"/>
                </a:ext>
              </a:extLst>
            </p:cNvPr>
            <p:cNvSpPr/>
            <p:nvPr/>
          </p:nvSpPr>
          <p:spPr>
            <a:xfrm>
              <a:off x="11730420" y="4259430"/>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140">
              <a:extLst>
                <a:ext uri="{FF2B5EF4-FFF2-40B4-BE49-F238E27FC236}">
                  <a16:creationId xmlns:a16="http://schemas.microsoft.com/office/drawing/2014/main" id="{23F1A8DE-7115-4A39-A82D-19AF7D409861}"/>
                </a:ext>
              </a:extLst>
            </p:cNvPr>
            <p:cNvSpPr/>
            <p:nvPr/>
          </p:nvSpPr>
          <p:spPr>
            <a:xfrm>
              <a:off x="11884654" y="4259430"/>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Rectangle 141">
              <a:extLst>
                <a:ext uri="{FF2B5EF4-FFF2-40B4-BE49-F238E27FC236}">
                  <a16:creationId xmlns:a16="http://schemas.microsoft.com/office/drawing/2014/main" id="{8C3E4A95-A2E0-44D0-8F89-4A93AD7FC6FC}"/>
                </a:ext>
              </a:extLst>
            </p:cNvPr>
            <p:cNvSpPr/>
            <p:nvPr/>
          </p:nvSpPr>
          <p:spPr>
            <a:xfrm>
              <a:off x="12025921" y="425894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Rectangle 142">
              <a:extLst>
                <a:ext uri="{FF2B5EF4-FFF2-40B4-BE49-F238E27FC236}">
                  <a16:creationId xmlns:a16="http://schemas.microsoft.com/office/drawing/2014/main" id="{339A0DBC-26A3-4DB7-A0BA-C4BD4D026BB1}"/>
                </a:ext>
              </a:extLst>
            </p:cNvPr>
            <p:cNvSpPr/>
            <p:nvPr/>
          </p:nvSpPr>
          <p:spPr>
            <a:xfrm>
              <a:off x="12180155" y="425894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Rectangle 143">
              <a:extLst>
                <a:ext uri="{FF2B5EF4-FFF2-40B4-BE49-F238E27FC236}">
                  <a16:creationId xmlns:a16="http://schemas.microsoft.com/office/drawing/2014/main" id="{CBDBA726-8F52-4F7B-BAAC-69C97891CC75}"/>
                </a:ext>
              </a:extLst>
            </p:cNvPr>
            <p:cNvSpPr/>
            <p:nvPr/>
          </p:nvSpPr>
          <p:spPr>
            <a:xfrm>
              <a:off x="12334389" y="425894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Rectangle 144">
              <a:extLst>
                <a:ext uri="{FF2B5EF4-FFF2-40B4-BE49-F238E27FC236}">
                  <a16:creationId xmlns:a16="http://schemas.microsoft.com/office/drawing/2014/main" id="{8C8926C1-9503-4919-8A72-7C226739F93C}"/>
                </a:ext>
              </a:extLst>
            </p:cNvPr>
            <p:cNvSpPr/>
            <p:nvPr/>
          </p:nvSpPr>
          <p:spPr>
            <a:xfrm>
              <a:off x="12484457" y="425894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Rectangle 145">
              <a:extLst>
                <a:ext uri="{FF2B5EF4-FFF2-40B4-BE49-F238E27FC236}">
                  <a16:creationId xmlns:a16="http://schemas.microsoft.com/office/drawing/2014/main" id="{1C99D55C-CCA1-427B-A1AA-6ED615BDFB3B}"/>
                </a:ext>
              </a:extLst>
            </p:cNvPr>
            <p:cNvSpPr/>
            <p:nvPr/>
          </p:nvSpPr>
          <p:spPr>
            <a:xfrm>
              <a:off x="12638691" y="425894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Rectangle 146">
              <a:extLst>
                <a:ext uri="{FF2B5EF4-FFF2-40B4-BE49-F238E27FC236}">
                  <a16:creationId xmlns:a16="http://schemas.microsoft.com/office/drawing/2014/main" id="{AEF7E4F9-F65E-4C74-928D-5C5BF3592BAC}"/>
                </a:ext>
              </a:extLst>
            </p:cNvPr>
            <p:cNvSpPr/>
            <p:nvPr/>
          </p:nvSpPr>
          <p:spPr>
            <a:xfrm>
              <a:off x="12792925" y="425894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Rectangle 147">
              <a:extLst>
                <a:ext uri="{FF2B5EF4-FFF2-40B4-BE49-F238E27FC236}">
                  <a16:creationId xmlns:a16="http://schemas.microsoft.com/office/drawing/2014/main" id="{8F03A30D-3124-4D7E-8F8E-40D93D2AB2C2}"/>
                </a:ext>
              </a:extLst>
            </p:cNvPr>
            <p:cNvSpPr/>
            <p:nvPr/>
          </p:nvSpPr>
          <p:spPr>
            <a:xfrm>
              <a:off x="12966529" y="425894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Rectangle 148">
              <a:extLst>
                <a:ext uri="{FF2B5EF4-FFF2-40B4-BE49-F238E27FC236}">
                  <a16:creationId xmlns:a16="http://schemas.microsoft.com/office/drawing/2014/main" id="{75690EE0-912F-4EF2-89BD-7CF52FF5441F}"/>
                </a:ext>
              </a:extLst>
            </p:cNvPr>
            <p:cNvSpPr/>
            <p:nvPr/>
          </p:nvSpPr>
          <p:spPr>
            <a:xfrm>
              <a:off x="6931595"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Rectangle 149">
              <a:extLst>
                <a:ext uri="{FF2B5EF4-FFF2-40B4-BE49-F238E27FC236}">
                  <a16:creationId xmlns:a16="http://schemas.microsoft.com/office/drawing/2014/main" id="{12DB6013-BCFB-4755-9D3C-ED7F1AFA71D5}"/>
                </a:ext>
              </a:extLst>
            </p:cNvPr>
            <p:cNvSpPr/>
            <p:nvPr/>
          </p:nvSpPr>
          <p:spPr>
            <a:xfrm>
              <a:off x="7085829"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Rectangle 150">
              <a:extLst>
                <a:ext uri="{FF2B5EF4-FFF2-40B4-BE49-F238E27FC236}">
                  <a16:creationId xmlns:a16="http://schemas.microsoft.com/office/drawing/2014/main" id="{F3FC9A9B-93BB-45FC-A0B0-C5527DD3332A}"/>
                </a:ext>
              </a:extLst>
            </p:cNvPr>
            <p:cNvSpPr/>
            <p:nvPr/>
          </p:nvSpPr>
          <p:spPr>
            <a:xfrm>
              <a:off x="7235897"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Rectangle 151">
              <a:extLst>
                <a:ext uri="{FF2B5EF4-FFF2-40B4-BE49-F238E27FC236}">
                  <a16:creationId xmlns:a16="http://schemas.microsoft.com/office/drawing/2014/main" id="{2E0A6B69-30D7-4CEE-8DC0-9807EA40860D}"/>
                </a:ext>
              </a:extLst>
            </p:cNvPr>
            <p:cNvSpPr/>
            <p:nvPr/>
          </p:nvSpPr>
          <p:spPr>
            <a:xfrm>
              <a:off x="7390131"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Rectangle 152">
              <a:extLst>
                <a:ext uri="{FF2B5EF4-FFF2-40B4-BE49-F238E27FC236}">
                  <a16:creationId xmlns:a16="http://schemas.microsoft.com/office/drawing/2014/main" id="{2EC937AB-6A2C-4CDA-9535-F262AA62E79F}"/>
                </a:ext>
              </a:extLst>
            </p:cNvPr>
            <p:cNvSpPr/>
            <p:nvPr/>
          </p:nvSpPr>
          <p:spPr>
            <a:xfrm>
              <a:off x="7544365"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Rectangle 153">
              <a:extLst>
                <a:ext uri="{FF2B5EF4-FFF2-40B4-BE49-F238E27FC236}">
                  <a16:creationId xmlns:a16="http://schemas.microsoft.com/office/drawing/2014/main" id="{A76F8B97-137A-44D7-A1C8-A688C18E7599}"/>
                </a:ext>
              </a:extLst>
            </p:cNvPr>
            <p:cNvSpPr/>
            <p:nvPr/>
          </p:nvSpPr>
          <p:spPr>
            <a:xfrm>
              <a:off x="7698599"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a:extLst>
                <a:ext uri="{FF2B5EF4-FFF2-40B4-BE49-F238E27FC236}">
                  <a16:creationId xmlns:a16="http://schemas.microsoft.com/office/drawing/2014/main" id="{785D2A62-B893-4E08-A806-F1B76A6733BD}"/>
                </a:ext>
              </a:extLst>
            </p:cNvPr>
            <p:cNvSpPr/>
            <p:nvPr/>
          </p:nvSpPr>
          <p:spPr>
            <a:xfrm>
              <a:off x="7868854"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Rectangle 155">
              <a:extLst>
                <a:ext uri="{FF2B5EF4-FFF2-40B4-BE49-F238E27FC236}">
                  <a16:creationId xmlns:a16="http://schemas.microsoft.com/office/drawing/2014/main" id="{3AF27F7D-E31C-4D0B-B8BE-5917318BB8F4}"/>
                </a:ext>
              </a:extLst>
            </p:cNvPr>
            <p:cNvSpPr/>
            <p:nvPr/>
          </p:nvSpPr>
          <p:spPr>
            <a:xfrm>
              <a:off x="8023088"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Rectangle 156">
              <a:extLst>
                <a:ext uri="{FF2B5EF4-FFF2-40B4-BE49-F238E27FC236}">
                  <a16:creationId xmlns:a16="http://schemas.microsoft.com/office/drawing/2014/main" id="{F494F0F3-AA66-42B7-B399-5B9F51DB60AC}"/>
                </a:ext>
              </a:extLst>
            </p:cNvPr>
            <p:cNvSpPr/>
            <p:nvPr/>
          </p:nvSpPr>
          <p:spPr>
            <a:xfrm>
              <a:off x="8177322"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a:extLst>
                <a:ext uri="{FF2B5EF4-FFF2-40B4-BE49-F238E27FC236}">
                  <a16:creationId xmlns:a16="http://schemas.microsoft.com/office/drawing/2014/main" id="{E8A70D1A-FA36-4673-8987-1AF0C2CC9A06}"/>
                </a:ext>
              </a:extLst>
            </p:cNvPr>
            <p:cNvSpPr/>
            <p:nvPr/>
          </p:nvSpPr>
          <p:spPr>
            <a:xfrm>
              <a:off x="8331556"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ectangle 158">
              <a:extLst>
                <a:ext uri="{FF2B5EF4-FFF2-40B4-BE49-F238E27FC236}">
                  <a16:creationId xmlns:a16="http://schemas.microsoft.com/office/drawing/2014/main" id="{0FE2B8E6-B17E-4D60-BC83-56587881BCC4}"/>
                </a:ext>
              </a:extLst>
            </p:cNvPr>
            <p:cNvSpPr/>
            <p:nvPr/>
          </p:nvSpPr>
          <p:spPr>
            <a:xfrm>
              <a:off x="8481624"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ectangle 159">
              <a:extLst>
                <a:ext uri="{FF2B5EF4-FFF2-40B4-BE49-F238E27FC236}">
                  <a16:creationId xmlns:a16="http://schemas.microsoft.com/office/drawing/2014/main" id="{C4CE4574-AA9D-44CC-9B12-0C7AF680E7E0}"/>
                </a:ext>
              </a:extLst>
            </p:cNvPr>
            <p:cNvSpPr/>
            <p:nvPr/>
          </p:nvSpPr>
          <p:spPr>
            <a:xfrm>
              <a:off x="8635858"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a:extLst>
                <a:ext uri="{FF2B5EF4-FFF2-40B4-BE49-F238E27FC236}">
                  <a16:creationId xmlns:a16="http://schemas.microsoft.com/office/drawing/2014/main" id="{6DAB8617-BB5A-4B63-856C-57916EBAE374}"/>
                </a:ext>
              </a:extLst>
            </p:cNvPr>
            <p:cNvSpPr/>
            <p:nvPr/>
          </p:nvSpPr>
          <p:spPr>
            <a:xfrm>
              <a:off x="8790092"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161">
              <a:extLst>
                <a:ext uri="{FF2B5EF4-FFF2-40B4-BE49-F238E27FC236}">
                  <a16:creationId xmlns:a16="http://schemas.microsoft.com/office/drawing/2014/main" id="{4C14C922-A409-49AB-8F95-8D90F60484A8}"/>
                </a:ext>
              </a:extLst>
            </p:cNvPr>
            <p:cNvSpPr/>
            <p:nvPr/>
          </p:nvSpPr>
          <p:spPr>
            <a:xfrm>
              <a:off x="8944326"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a:extLst>
                <a:ext uri="{FF2B5EF4-FFF2-40B4-BE49-F238E27FC236}">
                  <a16:creationId xmlns:a16="http://schemas.microsoft.com/office/drawing/2014/main" id="{78E7E478-9DE3-4E66-95B6-D32644F6C319}"/>
                </a:ext>
              </a:extLst>
            </p:cNvPr>
            <p:cNvSpPr/>
            <p:nvPr/>
          </p:nvSpPr>
          <p:spPr>
            <a:xfrm>
              <a:off x="9083627" y="4707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a:extLst>
                <a:ext uri="{FF2B5EF4-FFF2-40B4-BE49-F238E27FC236}">
                  <a16:creationId xmlns:a16="http://schemas.microsoft.com/office/drawing/2014/main" id="{F2A0F11F-7FE2-4C25-849E-856FB5DDAEAB}"/>
                </a:ext>
              </a:extLst>
            </p:cNvPr>
            <p:cNvSpPr/>
            <p:nvPr/>
          </p:nvSpPr>
          <p:spPr>
            <a:xfrm>
              <a:off x="9237861" y="4707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164">
              <a:extLst>
                <a:ext uri="{FF2B5EF4-FFF2-40B4-BE49-F238E27FC236}">
                  <a16:creationId xmlns:a16="http://schemas.microsoft.com/office/drawing/2014/main" id="{D1885288-C91F-4E33-AA63-D4D8376C58DB}"/>
                </a:ext>
              </a:extLst>
            </p:cNvPr>
            <p:cNvSpPr/>
            <p:nvPr/>
          </p:nvSpPr>
          <p:spPr>
            <a:xfrm>
              <a:off x="9392095" y="4707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Rectangle 165">
              <a:extLst>
                <a:ext uri="{FF2B5EF4-FFF2-40B4-BE49-F238E27FC236}">
                  <a16:creationId xmlns:a16="http://schemas.microsoft.com/office/drawing/2014/main" id="{6E33F662-40B2-4C96-9F8E-50609DD811C8}"/>
                </a:ext>
              </a:extLst>
            </p:cNvPr>
            <p:cNvSpPr/>
            <p:nvPr/>
          </p:nvSpPr>
          <p:spPr>
            <a:xfrm>
              <a:off x="9546329" y="4707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Rectangle 166">
              <a:extLst>
                <a:ext uri="{FF2B5EF4-FFF2-40B4-BE49-F238E27FC236}">
                  <a16:creationId xmlns:a16="http://schemas.microsoft.com/office/drawing/2014/main" id="{5493F516-CF26-46DB-8ADF-4EC5337B4120}"/>
                </a:ext>
              </a:extLst>
            </p:cNvPr>
            <p:cNvSpPr/>
            <p:nvPr/>
          </p:nvSpPr>
          <p:spPr>
            <a:xfrm>
              <a:off x="9696397" y="4707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Rectangle 167">
              <a:extLst>
                <a:ext uri="{FF2B5EF4-FFF2-40B4-BE49-F238E27FC236}">
                  <a16:creationId xmlns:a16="http://schemas.microsoft.com/office/drawing/2014/main" id="{C0EA789F-EBD5-4F21-B8CA-B2FAB966F1D5}"/>
                </a:ext>
              </a:extLst>
            </p:cNvPr>
            <p:cNvSpPr/>
            <p:nvPr/>
          </p:nvSpPr>
          <p:spPr>
            <a:xfrm>
              <a:off x="9850631" y="4707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Rectangle 168">
              <a:extLst>
                <a:ext uri="{FF2B5EF4-FFF2-40B4-BE49-F238E27FC236}">
                  <a16:creationId xmlns:a16="http://schemas.microsoft.com/office/drawing/2014/main" id="{2EAB3D28-8C09-499B-B58A-B53CD5CFA27C}"/>
                </a:ext>
              </a:extLst>
            </p:cNvPr>
            <p:cNvSpPr/>
            <p:nvPr/>
          </p:nvSpPr>
          <p:spPr>
            <a:xfrm>
              <a:off x="10004865" y="4707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Rectangle 169">
              <a:extLst>
                <a:ext uri="{FF2B5EF4-FFF2-40B4-BE49-F238E27FC236}">
                  <a16:creationId xmlns:a16="http://schemas.microsoft.com/office/drawing/2014/main" id="{8F082ADA-5E0F-4C3E-81B5-2A147991507B}"/>
                </a:ext>
              </a:extLst>
            </p:cNvPr>
            <p:cNvSpPr/>
            <p:nvPr/>
          </p:nvSpPr>
          <p:spPr>
            <a:xfrm>
              <a:off x="10159099" y="4707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Rectangle 170">
              <a:extLst>
                <a:ext uri="{FF2B5EF4-FFF2-40B4-BE49-F238E27FC236}">
                  <a16:creationId xmlns:a16="http://schemas.microsoft.com/office/drawing/2014/main" id="{AD3AB587-63EC-4811-961A-9CE1382133C8}"/>
                </a:ext>
              </a:extLst>
            </p:cNvPr>
            <p:cNvSpPr/>
            <p:nvPr/>
          </p:nvSpPr>
          <p:spPr>
            <a:xfrm>
              <a:off x="10329354" y="4707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Rectangle 171">
              <a:extLst>
                <a:ext uri="{FF2B5EF4-FFF2-40B4-BE49-F238E27FC236}">
                  <a16:creationId xmlns:a16="http://schemas.microsoft.com/office/drawing/2014/main" id="{9C5636EB-8C48-45C0-954A-63E966769F67}"/>
                </a:ext>
              </a:extLst>
            </p:cNvPr>
            <p:cNvSpPr/>
            <p:nvPr/>
          </p:nvSpPr>
          <p:spPr>
            <a:xfrm>
              <a:off x="10483588" y="4707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Rectangle 172">
              <a:extLst>
                <a:ext uri="{FF2B5EF4-FFF2-40B4-BE49-F238E27FC236}">
                  <a16:creationId xmlns:a16="http://schemas.microsoft.com/office/drawing/2014/main" id="{60EAEFD8-45B1-454A-869D-D9D323078A59}"/>
                </a:ext>
              </a:extLst>
            </p:cNvPr>
            <p:cNvSpPr/>
            <p:nvPr/>
          </p:nvSpPr>
          <p:spPr>
            <a:xfrm>
              <a:off x="10667065"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Rectangle 173">
              <a:extLst>
                <a:ext uri="{FF2B5EF4-FFF2-40B4-BE49-F238E27FC236}">
                  <a16:creationId xmlns:a16="http://schemas.microsoft.com/office/drawing/2014/main" id="{33DAFB5D-DAF0-4551-94D0-6FB28BBBE070}"/>
                </a:ext>
              </a:extLst>
            </p:cNvPr>
            <p:cNvSpPr/>
            <p:nvPr/>
          </p:nvSpPr>
          <p:spPr>
            <a:xfrm>
              <a:off x="10821299"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Rectangle 174">
              <a:extLst>
                <a:ext uri="{FF2B5EF4-FFF2-40B4-BE49-F238E27FC236}">
                  <a16:creationId xmlns:a16="http://schemas.microsoft.com/office/drawing/2014/main" id="{BB55BDAB-003A-434B-B7A5-6F4769300764}"/>
                </a:ext>
              </a:extLst>
            </p:cNvPr>
            <p:cNvSpPr/>
            <p:nvPr/>
          </p:nvSpPr>
          <p:spPr>
            <a:xfrm>
              <a:off x="10971367"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Rectangle 175">
              <a:extLst>
                <a:ext uri="{FF2B5EF4-FFF2-40B4-BE49-F238E27FC236}">
                  <a16:creationId xmlns:a16="http://schemas.microsoft.com/office/drawing/2014/main" id="{AEC8F75B-6970-4F4C-B7DB-67A160838DA2}"/>
                </a:ext>
              </a:extLst>
            </p:cNvPr>
            <p:cNvSpPr/>
            <p:nvPr/>
          </p:nvSpPr>
          <p:spPr>
            <a:xfrm>
              <a:off x="11125601"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Rectangle 176">
              <a:extLst>
                <a:ext uri="{FF2B5EF4-FFF2-40B4-BE49-F238E27FC236}">
                  <a16:creationId xmlns:a16="http://schemas.microsoft.com/office/drawing/2014/main" id="{BA11366E-E342-473F-9DE2-495AA502AABB}"/>
                </a:ext>
              </a:extLst>
            </p:cNvPr>
            <p:cNvSpPr/>
            <p:nvPr/>
          </p:nvSpPr>
          <p:spPr>
            <a:xfrm>
              <a:off x="11291070" y="4707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Rectangle 177">
              <a:extLst>
                <a:ext uri="{FF2B5EF4-FFF2-40B4-BE49-F238E27FC236}">
                  <a16:creationId xmlns:a16="http://schemas.microsoft.com/office/drawing/2014/main" id="{849AF237-5ACF-417B-B3CB-57EF565E9219}"/>
                </a:ext>
              </a:extLst>
            </p:cNvPr>
            <p:cNvSpPr/>
            <p:nvPr/>
          </p:nvSpPr>
          <p:spPr>
            <a:xfrm>
              <a:off x="11445304" y="4707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Rectangle 178">
              <a:extLst>
                <a:ext uri="{FF2B5EF4-FFF2-40B4-BE49-F238E27FC236}">
                  <a16:creationId xmlns:a16="http://schemas.microsoft.com/office/drawing/2014/main" id="{8A1D6F4C-A0D6-4170-9943-CE8D1438B928}"/>
                </a:ext>
              </a:extLst>
            </p:cNvPr>
            <p:cNvSpPr/>
            <p:nvPr/>
          </p:nvSpPr>
          <p:spPr>
            <a:xfrm>
              <a:off x="11586571"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a:extLst>
                <a:ext uri="{FF2B5EF4-FFF2-40B4-BE49-F238E27FC236}">
                  <a16:creationId xmlns:a16="http://schemas.microsoft.com/office/drawing/2014/main" id="{FE123C02-B995-4349-8550-EC7A81107E01}"/>
                </a:ext>
              </a:extLst>
            </p:cNvPr>
            <p:cNvSpPr/>
            <p:nvPr/>
          </p:nvSpPr>
          <p:spPr>
            <a:xfrm>
              <a:off x="11740805"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a:extLst>
                <a:ext uri="{FF2B5EF4-FFF2-40B4-BE49-F238E27FC236}">
                  <a16:creationId xmlns:a16="http://schemas.microsoft.com/office/drawing/2014/main" id="{44141233-11F5-4D97-8370-5AF2627852A6}"/>
                </a:ext>
              </a:extLst>
            </p:cNvPr>
            <p:cNvSpPr/>
            <p:nvPr/>
          </p:nvSpPr>
          <p:spPr>
            <a:xfrm>
              <a:off x="11895039"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a:extLst>
                <a:ext uri="{FF2B5EF4-FFF2-40B4-BE49-F238E27FC236}">
                  <a16:creationId xmlns:a16="http://schemas.microsoft.com/office/drawing/2014/main" id="{578F8B1E-44CB-4610-860B-E3CF109ACF86}"/>
                </a:ext>
              </a:extLst>
            </p:cNvPr>
            <p:cNvSpPr/>
            <p:nvPr/>
          </p:nvSpPr>
          <p:spPr>
            <a:xfrm>
              <a:off x="12045107"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a:extLst>
                <a:ext uri="{FF2B5EF4-FFF2-40B4-BE49-F238E27FC236}">
                  <a16:creationId xmlns:a16="http://schemas.microsoft.com/office/drawing/2014/main" id="{96C36A40-53A1-490B-A771-CEB2C4FC2282}"/>
                </a:ext>
              </a:extLst>
            </p:cNvPr>
            <p:cNvSpPr/>
            <p:nvPr/>
          </p:nvSpPr>
          <p:spPr>
            <a:xfrm>
              <a:off x="12199341"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Rectangle 183">
              <a:extLst>
                <a:ext uri="{FF2B5EF4-FFF2-40B4-BE49-F238E27FC236}">
                  <a16:creationId xmlns:a16="http://schemas.microsoft.com/office/drawing/2014/main" id="{CF04EC5C-A8C2-4350-9D7B-C7D212DBC2B2}"/>
                </a:ext>
              </a:extLst>
            </p:cNvPr>
            <p:cNvSpPr/>
            <p:nvPr/>
          </p:nvSpPr>
          <p:spPr>
            <a:xfrm>
              <a:off x="12353575"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a:extLst>
                <a:ext uri="{FF2B5EF4-FFF2-40B4-BE49-F238E27FC236}">
                  <a16:creationId xmlns:a16="http://schemas.microsoft.com/office/drawing/2014/main" id="{31435EE9-3D4C-4D08-AB05-33A355E19F92}"/>
                </a:ext>
              </a:extLst>
            </p:cNvPr>
            <p:cNvSpPr/>
            <p:nvPr/>
          </p:nvSpPr>
          <p:spPr>
            <a:xfrm>
              <a:off x="12515285"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a:extLst>
                <a:ext uri="{FF2B5EF4-FFF2-40B4-BE49-F238E27FC236}">
                  <a16:creationId xmlns:a16="http://schemas.microsoft.com/office/drawing/2014/main" id="{45D60342-3C44-43D8-BB71-298EFFE7453F}"/>
                </a:ext>
              </a:extLst>
            </p:cNvPr>
            <p:cNvSpPr/>
            <p:nvPr/>
          </p:nvSpPr>
          <p:spPr>
            <a:xfrm>
              <a:off x="12665353"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a:extLst>
                <a:ext uri="{FF2B5EF4-FFF2-40B4-BE49-F238E27FC236}">
                  <a16:creationId xmlns:a16="http://schemas.microsoft.com/office/drawing/2014/main" id="{5330F7A9-779C-42ED-9964-4012D07F12D5}"/>
                </a:ext>
              </a:extLst>
            </p:cNvPr>
            <p:cNvSpPr/>
            <p:nvPr/>
          </p:nvSpPr>
          <p:spPr>
            <a:xfrm>
              <a:off x="12819587"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Rectangle 187">
              <a:extLst>
                <a:ext uri="{FF2B5EF4-FFF2-40B4-BE49-F238E27FC236}">
                  <a16:creationId xmlns:a16="http://schemas.microsoft.com/office/drawing/2014/main" id="{D8F4E38A-F8C4-4489-9299-DC0D1E5FB11B}"/>
                </a:ext>
              </a:extLst>
            </p:cNvPr>
            <p:cNvSpPr/>
            <p:nvPr/>
          </p:nvSpPr>
          <p:spPr>
            <a:xfrm>
              <a:off x="12973821" y="4706887"/>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ectangle 188">
              <a:extLst>
                <a:ext uri="{FF2B5EF4-FFF2-40B4-BE49-F238E27FC236}">
                  <a16:creationId xmlns:a16="http://schemas.microsoft.com/office/drawing/2014/main" id="{D4E50800-315E-44B4-A1E3-159930D55692}"/>
                </a:ext>
              </a:extLst>
            </p:cNvPr>
            <p:cNvSpPr/>
            <p:nvPr/>
          </p:nvSpPr>
          <p:spPr>
            <a:xfrm>
              <a:off x="8167104" y="5196599"/>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Rectangle 189">
              <a:extLst>
                <a:ext uri="{FF2B5EF4-FFF2-40B4-BE49-F238E27FC236}">
                  <a16:creationId xmlns:a16="http://schemas.microsoft.com/office/drawing/2014/main" id="{94787908-02AA-48C8-BD8D-3AF951DD56D7}"/>
                </a:ext>
              </a:extLst>
            </p:cNvPr>
            <p:cNvSpPr/>
            <p:nvPr/>
          </p:nvSpPr>
          <p:spPr>
            <a:xfrm>
              <a:off x="8321338" y="5196599"/>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Rectangle 190">
              <a:extLst>
                <a:ext uri="{FF2B5EF4-FFF2-40B4-BE49-F238E27FC236}">
                  <a16:creationId xmlns:a16="http://schemas.microsoft.com/office/drawing/2014/main" id="{C80D1510-28A0-484A-9E8D-1FBA6EEDCFF4}"/>
                </a:ext>
              </a:extLst>
            </p:cNvPr>
            <p:cNvSpPr/>
            <p:nvPr/>
          </p:nvSpPr>
          <p:spPr>
            <a:xfrm>
              <a:off x="8491593" y="5196599"/>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Rectangle 191">
              <a:extLst>
                <a:ext uri="{FF2B5EF4-FFF2-40B4-BE49-F238E27FC236}">
                  <a16:creationId xmlns:a16="http://schemas.microsoft.com/office/drawing/2014/main" id="{B8D3F53F-0656-4CAC-995B-2DDF0E61B99B}"/>
                </a:ext>
              </a:extLst>
            </p:cNvPr>
            <p:cNvSpPr/>
            <p:nvPr/>
          </p:nvSpPr>
          <p:spPr>
            <a:xfrm>
              <a:off x="8645827" y="5196599"/>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Rectangle 192">
              <a:extLst>
                <a:ext uri="{FF2B5EF4-FFF2-40B4-BE49-F238E27FC236}">
                  <a16:creationId xmlns:a16="http://schemas.microsoft.com/office/drawing/2014/main" id="{4BFEDEF5-2973-4C9B-927D-16AF5D1702C6}"/>
                </a:ext>
              </a:extLst>
            </p:cNvPr>
            <p:cNvSpPr/>
            <p:nvPr/>
          </p:nvSpPr>
          <p:spPr>
            <a:xfrm>
              <a:off x="8800061" y="5196599"/>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Rectangle 193">
              <a:extLst>
                <a:ext uri="{FF2B5EF4-FFF2-40B4-BE49-F238E27FC236}">
                  <a16:creationId xmlns:a16="http://schemas.microsoft.com/office/drawing/2014/main" id="{5FA801DA-33B1-441D-837D-58A81923D752}"/>
                </a:ext>
              </a:extLst>
            </p:cNvPr>
            <p:cNvSpPr/>
            <p:nvPr/>
          </p:nvSpPr>
          <p:spPr>
            <a:xfrm>
              <a:off x="8954295" y="5196599"/>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Rectangle 194">
              <a:extLst>
                <a:ext uri="{FF2B5EF4-FFF2-40B4-BE49-F238E27FC236}">
                  <a16:creationId xmlns:a16="http://schemas.microsoft.com/office/drawing/2014/main" id="{91572564-C728-4BF1-9BFE-076787B32AA9}"/>
                </a:ext>
              </a:extLst>
            </p:cNvPr>
            <p:cNvSpPr/>
            <p:nvPr/>
          </p:nvSpPr>
          <p:spPr>
            <a:xfrm>
              <a:off x="9104363" y="5196599"/>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Rectangle 195">
              <a:extLst>
                <a:ext uri="{FF2B5EF4-FFF2-40B4-BE49-F238E27FC236}">
                  <a16:creationId xmlns:a16="http://schemas.microsoft.com/office/drawing/2014/main" id="{DF6FBF53-2A62-470D-9705-C997D70F707D}"/>
                </a:ext>
              </a:extLst>
            </p:cNvPr>
            <p:cNvSpPr/>
            <p:nvPr/>
          </p:nvSpPr>
          <p:spPr>
            <a:xfrm>
              <a:off x="9258597" y="5196599"/>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Rectangle 196">
              <a:extLst>
                <a:ext uri="{FF2B5EF4-FFF2-40B4-BE49-F238E27FC236}">
                  <a16:creationId xmlns:a16="http://schemas.microsoft.com/office/drawing/2014/main" id="{C207F81E-4A39-432A-8DFE-4FC09CF421CD}"/>
                </a:ext>
              </a:extLst>
            </p:cNvPr>
            <p:cNvSpPr/>
            <p:nvPr/>
          </p:nvSpPr>
          <p:spPr>
            <a:xfrm>
              <a:off x="9412831" y="5196599"/>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Rectangle 197">
              <a:extLst>
                <a:ext uri="{FF2B5EF4-FFF2-40B4-BE49-F238E27FC236}">
                  <a16:creationId xmlns:a16="http://schemas.microsoft.com/office/drawing/2014/main" id="{A9DB178D-33D6-4442-821F-98B6C4200CF0}"/>
                </a:ext>
              </a:extLst>
            </p:cNvPr>
            <p:cNvSpPr/>
            <p:nvPr/>
          </p:nvSpPr>
          <p:spPr>
            <a:xfrm>
              <a:off x="9567065" y="5196599"/>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Rectangle 198">
              <a:extLst>
                <a:ext uri="{FF2B5EF4-FFF2-40B4-BE49-F238E27FC236}">
                  <a16:creationId xmlns:a16="http://schemas.microsoft.com/office/drawing/2014/main" id="{145691BA-1A0C-4D72-853B-EE1F13C7C9F8}"/>
                </a:ext>
              </a:extLst>
            </p:cNvPr>
            <p:cNvSpPr/>
            <p:nvPr/>
          </p:nvSpPr>
          <p:spPr>
            <a:xfrm>
              <a:off x="9706366" y="5197083"/>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Rectangle 199">
              <a:extLst>
                <a:ext uri="{FF2B5EF4-FFF2-40B4-BE49-F238E27FC236}">
                  <a16:creationId xmlns:a16="http://schemas.microsoft.com/office/drawing/2014/main" id="{2D24B7D1-7262-493E-BBBD-E7E6BBFC57D3}"/>
                </a:ext>
              </a:extLst>
            </p:cNvPr>
            <p:cNvSpPr/>
            <p:nvPr/>
          </p:nvSpPr>
          <p:spPr>
            <a:xfrm>
              <a:off x="9860600" y="5197083"/>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Rectangle 200">
              <a:extLst>
                <a:ext uri="{FF2B5EF4-FFF2-40B4-BE49-F238E27FC236}">
                  <a16:creationId xmlns:a16="http://schemas.microsoft.com/office/drawing/2014/main" id="{41A3371B-34A4-4540-BC53-0E6AC898FDAD}"/>
                </a:ext>
              </a:extLst>
            </p:cNvPr>
            <p:cNvSpPr/>
            <p:nvPr/>
          </p:nvSpPr>
          <p:spPr>
            <a:xfrm>
              <a:off x="10014834" y="5197083"/>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Rectangle 201">
              <a:extLst>
                <a:ext uri="{FF2B5EF4-FFF2-40B4-BE49-F238E27FC236}">
                  <a16:creationId xmlns:a16="http://schemas.microsoft.com/office/drawing/2014/main" id="{D826083D-8643-4442-9B79-14DBB60E95D1}"/>
                </a:ext>
              </a:extLst>
            </p:cNvPr>
            <p:cNvSpPr/>
            <p:nvPr/>
          </p:nvSpPr>
          <p:spPr>
            <a:xfrm>
              <a:off x="10169068" y="5197083"/>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Rectangle 202">
              <a:extLst>
                <a:ext uri="{FF2B5EF4-FFF2-40B4-BE49-F238E27FC236}">
                  <a16:creationId xmlns:a16="http://schemas.microsoft.com/office/drawing/2014/main" id="{EAFBB0E6-954E-4DFE-BDB6-6160E75450F9}"/>
                </a:ext>
              </a:extLst>
            </p:cNvPr>
            <p:cNvSpPr/>
            <p:nvPr/>
          </p:nvSpPr>
          <p:spPr>
            <a:xfrm>
              <a:off x="10319136" y="5197083"/>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a:extLst>
                <a:ext uri="{FF2B5EF4-FFF2-40B4-BE49-F238E27FC236}">
                  <a16:creationId xmlns:a16="http://schemas.microsoft.com/office/drawing/2014/main" id="{4B2B068B-076A-4EA7-9AD1-E9FCD37E8949}"/>
                </a:ext>
              </a:extLst>
            </p:cNvPr>
            <p:cNvSpPr/>
            <p:nvPr/>
          </p:nvSpPr>
          <p:spPr>
            <a:xfrm>
              <a:off x="10473370" y="5197083"/>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Rectangle 204">
              <a:extLst>
                <a:ext uri="{FF2B5EF4-FFF2-40B4-BE49-F238E27FC236}">
                  <a16:creationId xmlns:a16="http://schemas.microsoft.com/office/drawing/2014/main" id="{DA9754E1-2D83-4EBF-85E0-8EA3CFD6870A}"/>
                </a:ext>
              </a:extLst>
            </p:cNvPr>
            <p:cNvSpPr/>
            <p:nvPr/>
          </p:nvSpPr>
          <p:spPr>
            <a:xfrm>
              <a:off x="10627604" y="5197083"/>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Rectangle 205">
              <a:extLst>
                <a:ext uri="{FF2B5EF4-FFF2-40B4-BE49-F238E27FC236}">
                  <a16:creationId xmlns:a16="http://schemas.microsoft.com/office/drawing/2014/main" id="{C13539E7-9DEF-4D49-A863-6FD2B1472D5A}"/>
                </a:ext>
              </a:extLst>
            </p:cNvPr>
            <p:cNvSpPr/>
            <p:nvPr/>
          </p:nvSpPr>
          <p:spPr>
            <a:xfrm>
              <a:off x="10781838" y="5197083"/>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Rectangle 206">
              <a:extLst>
                <a:ext uri="{FF2B5EF4-FFF2-40B4-BE49-F238E27FC236}">
                  <a16:creationId xmlns:a16="http://schemas.microsoft.com/office/drawing/2014/main" id="{86C71F57-C289-4ED1-84B8-0DE0468A2491}"/>
                </a:ext>
              </a:extLst>
            </p:cNvPr>
            <p:cNvSpPr/>
            <p:nvPr/>
          </p:nvSpPr>
          <p:spPr>
            <a:xfrm>
              <a:off x="10952093" y="5197083"/>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Rectangle 207">
              <a:extLst>
                <a:ext uri="{FF2B5EF4-FFF2-40B4-BE49-F238E27FC236}">
                  <a16:creationId xmlns:a16="http://schemas.microsoft.com/office/drawing/2014/main" id="{F6BCDF7A-7698-4453-A9BE-FD8A15EE3F57}"/>
                </a:ext>
              </a:extLst>
            </p:cNvPr>
            <p:cNvSpPr/>
            <p:nvPr/>
          </p:nvSpPr>
          <p:spPr>
            <a:xfrm>
              <a:off x="11106327" y="5197083"/>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Rectangle 208">
              <a:extLst>
                <a:ext uri="{FF2B5EF4-FFF2-40B4-BE49-F238E27FC236}">
                  <a16:creationId xmlns:a16="http://schemas.microsoft.com/office/drawing/2014/main" id="{8C91B642-C964-43B9-A82A-C34847D15741}"/>
                </a:ext>
              </a:extLst>
            </p:cNvPr>
            <p:cNvSpPr/>
            <p:nvPr/>
          </p:nvSpPr>
          <p:spPr>
            <a:xfrm>
              <a:off x="11289804" y="5196599"/>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Rectangle 209">
              <a:extLst>
                <a:ext uri="{FF2B5EF4-FFF2-40B4-BE49-F238E27FC236}">
                  <a16:creationId xmlns:a16="http://schemas.microsoft.com/office/drawing/2014/main" id="{EB4B7F10-16E5-40EC-B88C-5AA2945661F7}"/>
                </a:ext>
              </a:extLst>
            </p:cNvPr>
            <p:cNvSpPr/>
            <p:nvPr/>
          </p:nvSpPr>
          <p:spPr>
            <a:xfrm>
              <a:off x="11444038" y="5196599"/>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Rectangle 210">
              <a:extLst>
                <a:ext uri="{FF2B5EF4-FFF2-40B4-BE49-F238E27FC236}">
                  <a16:creationId xmlns:a16="http://schemas.microsoft.com/office/drawing/2014/main" id="{97032E44-41F2-4522-B864-06D5C15AC4C4}"/>
                </a:ext>
              </a:extLst>
            </p:cNvPr>
            <p:cNvSpPr/>
            <p:nvPr/>
          </p:nvSpPr>
          <p:spPr>
            <a:xfrm>
              <a:off x="11594106" y="5196599"/>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Rectangle 211">
              <a:extLst>
                <a:ext uri="{FF2B5EF4-FFF2-40B4-BE49-F238E27FC236}">
                  <a16:creationId xmlns:a16="http://schemas.microsoft.com/office/drawing/2014/main" id="{3843A23A-9538-4594-B84B-47D8C7640AF8}"/>
                </a:ext>
              </a:extLst>
            </p:cNvPr>
            <p:cNvSpPr/>
            <p:nvPr/>
          </p:nvSpPr>
          <p:spPr>
            <a:xfrm>
              <a:off x="11748340" y="5196599"/>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Rectangle 212">
              <a:extLst>
                <a:ext uri="{FF2B5EF4-FFF2-40B4-BE49-F238E27FC236}">
                  <a16:creationId xmlns:a16="http://schemas.microsoft.com/office/drawing/2014/main" id="{CEF10D3F-B6EE-46D4-83E8-90D605813AEF}"/>
                </a:ext>
              </a:extLst>
            </p:cNvPr>
            <p:cNvSpPr/>
            <p:nvPr/>
          </p:nvSpPr>
          <p:spPr>
            <a:xfrm>
              <a:off x="11913809" y="5197083"/>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Rectangle 213">
              <a:extLst>
                <a:ext uri="{FF2B5EF4-FFF2-40B4-BE49-F238E27FC236}">
                  <a16:creationId xmlns:a16="http://schemas.microsoft.com/office/drawing/2014/main" id="{2CD3BDFF-76E1-43BB-8745-2CAD3B789591}"/>
                </a:ext>
              </a:extLst>
            </p:cNvPr>
            <p:cNvSpPr/>
            <p:nvPr/>
          </p:nvSpPr>
          <p:spPr>
            <a:xfrm>
              <a:off x="12068043" y="5197083"/>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Rectangle 214">
              <a:extLst>
                <a:ext uri="{FF2B5EF4-FFF2-40B4-BE49-F238E27FC236}">
                  <a16:creationId xmlns:a16="http://schemas.microsoft.com/office/drawing/2014/main" id="{3C51418F-F76A-49BB-8BBD-E71BF10BA84B}"/>
                </a:ext>
              </a:extLst>
            </p:cNvPr>
            <p:cNvSpPr/>
            <p:nvPr/>
          </p:nvSpPr>
          <p:spPr>
            <a:xfrm>
              <a:off x="12209310" y="5196599"/>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Rectangle 215">
              <a:extLst>
                <a:ext uri="{FF2B5EF4-FFF2-40B4-BE49-F238E27FC236}">
                  <a16:creationId xmlns:a16="http://schemas.microsoft.com/office/drawing/2014/main" id="{19C9C2D2-85AB-403F-B8A1-81717D31291B}"/>
                </a:ext>
              </a:extLst>
            </p:cNvPr>
            <p:cNvSpPr/>
            <p:nvPr/>
          </p:nvSpPr>
          <p:spPr>
            <a:xfrm>
              <a:off x="12363544" y="5196599"/>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Rectangle 216">
              <a:extLst>
                <a:ext uri="{FF2B5EF4-FFF2-40B4-BE49-F238E27FC236}">
                  <a16:creationId xmlns:a16="http://schemas.microsoft.com/office/drawing/2014/main" id="{7B4B5BC1-7973-4867-B719-198682DAC5DF}"/>
                </a:ext>
              </a:extLst>
            </p:cNvPr>
            <p:cNvSpPr/>
            <p:nvPr/>
          </p:nvSpPr>
          <p:spPr>
            <a:xfrm>
              <a:off x="12517778" y="5196599"/>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Rectangle 217">
              <a:extLst>
                <a:ext uri="{FF2B5EF4-FFF2-40B4-BE49-F238E27FC236}">
                  <a16:creationId xmlns:a16="http://schemas.microsoft.com/office/drawing/2014/main" id="{85F87D6C-72C2-43AB-9897-9C86D7139210}"/>
                </a:ext>
              </a:extLst>
            </p:cNvPr>
            <p:cNvSpPr/>
            <p:nvPr/>
          </p:nvSpPr>
          <p:spPr>
            <a:xfrm>
              <a:off x="12667846" y="5196599"/>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Rectangle 218">
              <a:extLst>
                <a:ext uri="{FF2B5EF4-FFF2-40B4-BE49-F238E27FC236}">
                  <a16:creationId xmlns:a16="http://schemas.microsoft.com/office/drawing/2014/main" id="{2758A1CB-5B5A-4223-A682-1EF88211D74E}"/>
                </a:ext>
              </a:extLst>
            </p:cNvPr>
            <p:cNvSpPr/>
            <p:nvPr/>
          </p:nvSpPr>
          <p:spPr>
            <a:xfrm>
              <a:off x="12822080" y="5196599"/>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Rectangle 219">
              <a:extLst>
                <a:ext uri="{FF2B5EF4-FFF2-40B4-BE49-F238E27FC236}">
                  <a16:creationId xmlns:a16="http://schemas.microsoft.com/office/drawing/2014/main" id="{21EBD776-C3B9-4838-BF14-9F6CB4ECB871}"/>
                </a:ext>
              </a:extLst>
            </p:cNvPr>
            <p:cNvSpPr/>
            <p:nvPr/>
          </p:nvSpPr>
          <p:spPr>
            <a:xfrm>
              <a:off x="12976314" y="5196599"/>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Rectangle 220">
              <a:extLst>
                <a:ext uri="{FF2B5EF4-FFF2-40B4-BE49-F238E27FC236}">
                  <a16:creationId xmlns:a16="http://schemas.microsoft.com/office/drawing/2014/main" id="{CDBF16C2-46E8-4BAB-8713-450090D6FAB0}"/>
                </a:ext>
              </a:extLst>
            </p:cNvPr>
            <p:cNvSpPr/>
            <p:nvPr/>
          </p:nvSpPr>
          <p:spPr>
            <a:xfrm>
              <a:off x="8664862" y="5689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Rectangle 221">
              <a:extLst>
                <a:ext uri="{FF2B5EF4-FFF2-40B4-BE49-F238E27FC236}">
                  <a16:creationId xmlns:a16="http://schemas.microsoft.com/office/drawing/2014/main" id="{9F767993-0BAA-48F2-B6AC-F1BC0CDAF304}"/>
                </a:ext>
              </a:extLst>
            </p:cNvPr>
            <p:cNvSpPr/>
            <p:nvPr/>
          </p:nvSpPr>
          <p:spPr>
            <a:xfrm>
              <a:off x="8819096" y="5689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Rectangle 222">
              <a:extLst>
                <a:ext uri="{FF2B5EF4-FFF2-40B4-BE49-F238E27FC236}">
                  <a16:creationId xmlns:a16="http://schemas.microsoft.com/office/drawing/2014/main" id="{BAB6CFCE-A2D6-48A8-B120-2A4014F53FB5}"/>
                </a:ext>
              </a:extLst>
            </p:cNvPr>
            <p:cNvSpPr/>
            <p:nvPr/>
          </p:nvSpPr>
          <p:spPr>
            <a:xfrm>
              <a:off x="8973330" y="5689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Rectangle 223">
              <a:extLst>
                <a:ext uri="{FF2B5EF4-FFF2-40B4-BE49-F238E27FC236}">
                  <a16:creationId xmlns:a16="http://schemas.microsoft.com/office/drawing/2014/main" id="{2C4E1C8F-3E6D-414C-A9AD-102B96D0BD63}"/>
                </a:ext>
              </a:extLst>
            </p:cNvPr>
            <p:cNvSpPr/>
            <p:nvPr/>
          </p:nvSpPr>
          <p:spPr>
            <a:xfrm>
              <a:off x="9123398" y="5689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Rectangle 224">
              <a:extLst>
                <a:ext uri="{FF2B5EF4-FFF2-40B4-BE49-F238E27FC236}">
                  <a16:creationId xmlns:a16="http://schemas.microsoft.com/office/drawing/2014/main" id="{180EFD83-504C-468A-83B8-BC1F53257A3F}"/>
                </a:ext>
              </a:extLst>
            </p:cNvPr>
            <p:cNvSpPr/>
            <p:nvPr/>
          </p:nvSpPr>
          <p:spPr>
            <a:xfrm>
              <a:off x="9277632" y="5689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Rectangle 225">
              <a:extLst>
                <a:ext uri="{FF2B5EF4-FFF2-40B4-BE49-F238E27FC236}">
                  <a16:creationId xmlns:a16="http://schemas.microsoft.com/office/drawing/2014/main" id="{9F9D1BED-BBB3-441D-AE18-085ED23FDC69}"/>
                </a:ext>
              </a:extLst>
            </p:cNvPr>
            <p:cNvSpPr/>
            <p:nvPr/>
          </p:nvSpPr>
          <p:spPr>
            <a:xfrm>
              <a:off x="9431866" y="5689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Rectangle 226">
              <a:extLst>
                <a:ext uri="{FF2B5EF4-FFF2-40B4-BE49-F238E27FC236}">
                  <a16:creationId xmlns:a16="http://schemas.microsoft.com/office/drawing/2014/main" id="{47AC362A-2809-48CD-97CE-AFACB74AFD20}"/>
                </a:ext>
              </a:extLst>
            </p:cNvPr>
            <p:cNvSpPr/>
            <p:nvPr/>
          </p:nvSpPr>
          <p:spPr>
            <a:xfrm>
              <a:off x="9586100" y="5689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Rectangle 227">
              <a:extLst>
                <a:ext uri="{FF2B5EF4-FFF2-40B4-BE49-F238E27FC236}">
                  <a16:creationId xmlns:a16="http://schemas.microsoft.com/office/drawing/2014/main" id="{720D095C-2947-414C-8AC5-A5DDCED7F06C}"/>
                </a:ext>
              </a:extLst>
            </p:cNvPr>
            <p:cNvSpPr/>
            <p:nvPr/>
          </p:nvSpPr>
          <p:spPr>
            <a:xfrm>
              <a:off x="9725401" y="5689855"/>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Rectangle 228">
              <a:extLst>
                <a:ext uri="{FF2B5EF4-FFF2-40B4-BE49-F238E27FC236}">
                  <a16:creationId xmlns:a16="http://schemas.microsoft.com/office/drawing/2014/main" id="{FC7702B9-C760-4C32-B2D7-DBA316132E8C}"/>
                </a:ext>
              </a:extLst>
            </p:cNvPr>
            <p:cNvSpPr/>
            <p:nvPr/>
          </p:nvSpPr>
          <p:spPr>
            <a:xfrm>
              <a:off x="9879635" y="5689855"/>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Rectangle 229">
              <a:extLst>
                <a:ext uri="{FF2B5EF4-FFF2-40B4-BE49-F238E27FC236}">
                  <a16:creationId xmlns:a16="http://schemas.microsoft.com/office/drawing/2014/main" id="{BF9A7441-A447-48FB-BD8C-D9AFBBD0FAD5}"/>
                </a:ext>
              </a:extLst>
            </p:cNvPr>
            <p:cNvSpPr/>
            <p:nvPr/>
          </p:nvSpPr>
          <p:spPr>
            <a:xfrm>
              <a:off x="10033869" y="5689855"/>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Rectangle 230">
              <a:extLst>
                <a:ext uri="{FF2B5EF4-FFF2-40B4-BE49-F238E27FC236}">
                  <a16:creationId xmlns:a16="http://schemas.microsoft.com/office/drawing/2014/main" id="{34C79B3D-FC15-4636-B309-106FEF6AAB47}"/>
                </a:ext>
              </a:extLst>
            </p:cNvPr>
            <p:cNvSpPr/>
            <p:nvPr/>
          </p:nvSpPr>
          <p:spPr>
            <a:xfrm>
              <a:off x="10188103" y="5689855"/>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Rectangle 231">
              <a:extLst>
                <a:ext uri="{FF2B5EF4-FFF2-40B4-BE49-F238E27FC236}">
                  <a16:creationId xmlns:a16="http://schemas.microsoft.com/office/drawing/2014/main" id="{AE12223D-DEE3-43D8-90FB-A927A2BF9F2B}"/>
                </a:ext>
              </a:extLst>
            </p:cNvPr>
            <p:cNvSpPr/>
            <p:nvPr/>
          </p:nvSpPr>
          <p:spPr>
            <a:xfrm>
              <a:off x="10338171" y="5689855"/>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Rectangle 232">
              <a:extLst>
                <a:ext uri="{FF2B5EF4-FFF2-40B4-BE49-F238E27FC236}">
                  <a16:creationId xmlns:a16="http://schemas.microsoft.com/office/drawing/2014/main" id="{82C324A4-5F5B-4119-BB25-140271DEBFFA}"/>
                </a:ext>
              </a:extLst>
            </p:cNvPr>
            <p:cNvSpPr/>
            <p:nvPr/>
          </p:nvSpPr>
          <p:spPr>
            <a:xfrm>
              <a:off x="10492405" y="5689855"/>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Rectangle 233">
              <a:extLst>
                <a:ext uri="{FF2B5EF4-FFF2-40B4-BE49-F238E27FC236}">
                  <a16:creationId xmlns:a16="http://schemas.microsoft.com/office/drawing/2014/main" id="{EFCF6B14-BA64-4363-9E0B-46EFF3FAAFE4}"/>
                </a:ext>
              </a:extLst>
            </p:cNvPr>
            <p:cNvSpPr/>
            <p:nvPr/>
          </p:nvSpPr>
          <p:spPr>
            <a:xfrm>
              <a:off x="10646639" y="5689855"/>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Rectangle 234">
              <a:extLst>
                <a:ext uri="{FF2B5EF4-FFF2-40B4-BE49-F238E27FC236}">
                  <a16:creationId xmlns:a16="http://schemas.microsoft.com/office/drawing/2014/main" id="{3CF3E869-2977-4EBA-924F-1AB5C14AD15F}"/>
                </a:ext>
              </a:extLst>
            </p:cNvPr>
            <p:cNvSpPr/>
            <p:nvPr/>
          </p:nvSpPr>
          <p:spPr>
            <a:xfrm>
              <a:off x="10800873" y="5689855"/>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Rectangle 235">
              <a:extLst>
                <a:ext uri="{FF2B5EF4-FFF2-40B4-BE49-F238E27FC236}">
                  <a16:creationId xmlns:a16="http://schemas.microsoft.com/office/drawing/2014/main" id="{038624ED-A1B2-43CF-A805-42B56B6FCB01}"/>
                </a:ext>
              </a:extLst>
            </p:cNvPr>
            <p:cNvSpPr/>
            <p:nvPr/>
          </p:nvSpPr>
          <p:spPr>
            <a:xfrm>
              <a:off x="10971128" y="5689855"/>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Rectangle 236">
              <a:extLst>
                <a:ext uri="{FF2B5EF4-FFF2-40B4-BE49-F238E27FC236}">
                  <a16:creationId xmlns:a16="http://schemas.microsoft.com/office/drawing/2014/main" id="{37249F6D-4382-45ED-98C7-3B754E7B8ABA}"/>
                </a:ext>
              </a:extLst>
            </p:cNvPr>
            <p:cNvSpPr/>
            <p:nvPr/>
          </p:nvSpPr>
          <p:spPr>
            <a:xfrm>
              <a:off x="11125362" y="5689855"/>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Rectangle 237">
              <a:extLst>
                <a:ext uri="{FF2B5EF4-FFF2-40B4-BE49-F238E27FC236}">
                  <a16:creationId xmlns:a16="http://schemas.microsoft.com/office/drawing/2014/main" id="{C1689A85-9C1F-4A2D-802F-C690F4ADC31D}"/>
                </a:ext>
              </a:extLst>
            </p:cNvPr>
            <p:cNvSpPr/>
            <p:nvPr/>
          </p:nvSpPr>
          <p:spPr>
            <a:xfrm>
              <a:off x="11308839" y="5689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Rectangle 238">
              <a:extLst>
                <a:ext uri="{FF2B5EF4-FFF2-40B4-BE49-F238E27FC236}">
                  <a16:creationId xmlns:a16="http://schemas.microsoft.com/office/drawing/2014/main" id="{39D719C0-A2EB-4DFB-851D-1052DE0D8605}"/>
                </a:ext>
              </a:extLst>
            </p:cNvPr>
            <p:cNvSpPr/>
            <p:nvPr/>
          </p:nvSpPr>
          <p:spPr>
            <a:xfrm>
              <a:off x="11463073" y="5689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Rectangle 239">
              <a:extLst>
                <a:ext uri="{FF2B5EF4-FFF2-40B4-BE49-F238E27FC236}">
                  <a16:creationId xmlns:a16="http://schemas.microsoft.com/office/drawing/2014/main" id="{2DE38650-3D92-4399-94CF-1DE5818407A4}"/>
                </a:ext>
              </a:extLst>
            </p:cNvPr>
            <p:cNvSpPr/>
            <p:nvPr/>
          </p:nvSpPr>
          <p:spPr>
            <a:xfrm>
              <a:off x="11613141" y="5689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Rectangle 240">
              <a:extLst>
                <a:ext uri="{FF2B5EF4-FFF2-40B4-BE49-F238E27FC236}">
                  <a16:creationId xmlns:a16="http://schemas.microsoft.com/office/drawing/2014/main" id="{03D7D03E-C423-4D9F-9244-8EB5CAF6F00D}"/>
                </a:ext>
              </a:extLst>
            </p:cNvPr>
            <p:cNvSpPr/>
            <p:nvPr/>
          </p:nvSpPr>
          <p:spPr>
            <a:xfrm>
              <a:off x="11767375" y="5689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Rectangle 241">
              <a:extLst>
                <a:ext uri="{FF2B5EF4-FFF2-40B4-BE49-F238E27FC236}">
                  <a16:creationId xmlns:a16="http://schemas.microsoft.com/office/drawing/2014/main" id="{BEBA482F-9367-46FC-B2FE-6B7B47EE079C}"/>
                </a:ext>
              </a:extLst>
            </p:cNvPr>
            <p:cNvSpPr/>
            <p:nvPr/>
          </p:nvSpPr>
          <p:spPr>
            <a:xfrm>
              <a:off x="11932844" y="5689855"/>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Rectangle 242">
              <a:extLst>
                <a:ext uri="{FF2B5EF4-FFF2-40B4-BE49-F238E27FC236}">
                  <a16:creationId xmlns:a16="http://schemas.microsoft.com/office/drawing/2014/main" id="{BACF499E-3B22-40F4-81EA-1C451B3E0D68}"/>
                </a:ext>
              </a:extLst>
            </p:cNvPr>
            <p:cNvSpPr/>
            <p:nvPr/>
          </p:nvSpPr>
          <p:spPr>
            <a:xfrm>
              <a:off x="12087078" y="5689855"/>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Rectangle 243">
              <a:extLst>
                <a:ext uri="{FF2B5EF4-FFF2-40B4-BE49-F238E27FC236}">
                  <a16:creationId xmlns:a16="http://schemas.microsoft.com/office/drawing/2014/main" id="{C7EF2DFC-4F3A-4F7C-BC3A-88FE3DE69E72}"/>
                </a:ext>
              </a:extLst>
            </p:cNvPr>
            <p:cNvSpPr/>
            <p:nvPr/>
          </p:nvSpPr>
          <p:spPr>
            <a:xfrm>
              <a:off x="12228345" y="5689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Rectangle 244">
              <a:extLst>
                <a:ext uri="{FF2B5EF4-FFF2-40B4-BE49-F238E27FC236}">
                  <a16:creationId xmlns:a16="http://schemas.microsoft.com/office/drawing/2014/main" id="{C7859B96-E3DC-409F-80B5-E8DDDB456662}"/>
                </a:ext>
              </a:extLst>
            </p:cNvPr>
            <p:cNvSpPr/>
            <p:nvPr/>
          </p:nvSpPr>
          <p:spPr>
            <a:xfrm>
              <a:off x="12382579" y="5689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Rectangle 245">
              <a:extLst>
                <a:ext uri="{FF2B5EF4-FFF2-40B4-BE49-F238E27FC236}">
                  <a16:creationId xmlns:a16="http://schemas.microsoft.com/office/drawing/2014/main" id="{43078596-7FD8-46A2-B581-89AF7B992B1E}"/>
                </a:ext>
              </a:extLst>
            </p:cNvPr>
            <p:cNvSpPr/>
            <p:nvPr/>
          </p:nvSpPr>
          <p:spPr>
            <a:xfrm>
              <a:off x="12536813" y="5689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Rectangle 246">
              <a:extLst>
                <a:ext uri="{FF2B5EF4-FFF2-40B4-BE49-F238E27FC236}">
                  <a16:creationId xmlns:a16="http://schemas.microsoft.com/office/drawing/2014/main" id="{EF23BF03-C238-483D-8065-166681EFFC9B}"/>
                </a:ext>
              </a:extLst>
            </p:cNvPr>
            <p:cNvSpPr/>
            <p:nvPr/>
          </p:nvSpPr>
          <p:spPr>
            <a:xfrm>
              <a:off x="12686881" y="5689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Rectangle 247">
              <a:extLst>
                <a:ext uri="{FF2B5EF4-FFF2-40B4-BE49-F238E27FC236}">
                  <a16:creationId xmlns:a16="http://schemas.microsoft.com/office/drawing/2014/main" id="{8444E4FE-956C-4028-A684-9E1551F93613}"/>
                </a:ext>
              </a:extLst>
            </p:cNvPr>
            <p:cNvSpPr/>
            <p:nvPr/>
          </p:nvSpPr>
          <p:spPr>
            <a:xfrm>
              <a:off x="12841115" y="5689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Rectangle 248">
              <a:extLst>
                <a:ext uri="{FF2B5EF4-FFF2-40B4-BE49-F238E27FC236}">
                  <a16:creationId xmlns:a16="http://schemas.microsoft.com/office/drawing/2014/main" id="{0D4F010E-C5C9-4D71-AEDA-07C68FAEA6CC}"/>
                </a:ext>
              </a:extLst>
            </p:cNvPr>
            <p:cNvSpPr/>
            <p:nvPr/>
          </p:nvSpPr>
          <p:spPr>
            <a:xfrm>
              <a:off x="12995349" y="5689371"/>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Rectangle 249">
              <a:extLst>
                <a:ext uri="{FF2B5EF4-FFF2-40B4-BE49-F238E27FC236}">
                  <a16:creationId xmlns:a16="http://schemas.microsoft.com/office/drawing/2014/main" id="{D5446C24-8B1D-40C5-98D7-405656C35F48}"/>
                </a:ext>
              </a:extLst>
            </p:cNvPr>
            <p:cNvSpPr/>
            <p:nvPr/>
          </p:nvSpPr>
          <p:spPr>
            <a:xfrm>
              <a:off x="8177322" y="612069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Rectangle 250">
              <a:extLst>
                <a:ext uri="{FF2B5EF4-FFF2-40B4-BE49-F238E27FC236}">
                  <a16:creationId xmlns:a16="http://schemas.microsoft.com/office/drawing/2014/main" id="{9718B92B-0A0A-4134-821D-59830FFAFEC9}"/>
                </a:ext>
              </a:extLst>
            </p:cNvPr>
            <p:cNvSpPr/>
            <p:nvPr/>
          </p:nvSpPr>
          <p:spPr>
            <a:xfrm>
              <a:off x="8331556" y="612069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Rectangle 251">
              <a:extLst>
                <a:ext uri="{FF2B5EF4-FFF2-40B4-BE49-F238E27FC236}">
                  <a16:creationId xmlns:a16="http://schemas.microsoft.com/office/drawing/2014/main" id="{4048663F-9CD5-4449-B906-49CF2A4D6838}"/>
                </a:ext>
              </a:extLst>
            </p:cNvPr>
            <p:cNvSpPr/>
            <p:nvPr/>
          </p:nvSpPr>
          <p:spPr>
            <a:xfrm>
              <a:off x="8501811" y="612069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Rectangle 252">
              <a:extLst>
                <a:ext uri="{FF2B5EF4-FFF2-40B4-BE49-F238E27FC236}">
                  <a16:creationId xmlns:a16="http://schemas.microsoft.com/office/drawing/2014/main" id="{F954F0D8-80BC-49E7-BA56-749C55995F8F}"/>
                </a:ext>
              </a:extLst>
            </p:cNvPr>
            <p:cNvSpPr/>
            <p:nvPr/>
          </p:nvSpPr>
          <p:spPr>
            <a:xfrm>
              <a:off x="8656045" y="612069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Rectangle 253">
              <a:extLst>
                <a:ext uri="{FF2B5EF4-FFF2-40B4-BE49-F238E27FC236}">
                  <a16:creationId xmlns:a16="http://schemas.microsoft.com/office/drawing/2014/main" id="{F96C33E4-192F-4996-8A96-6D5B612ED06E}"/>
                </a:ext>
              </a:extLst>
            </p:cNvPr>
            <p:cNvSpPr/>
            <p:nvPr/>
          </p:nvSpPr>
          <p:spPr>
            <a:xfrm>
              <a:off x="8810279" y="612069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Rectangle 254">
              <a:extLst>
                <a:ext uri="{FF2B5EF4-FFF2-40B4-BE49-F238E27FC236}">
                  <a16:creationId xmlns:a16="http://schemas.microsoft.com/office/drawing/2014/main" id="{B75CE09D-C208-4AC1-906B-42EE041B76D9}"/>
                </a:ext>
              </a:extLst>
            </p:cNvPr>
            <p:cNvSpPr/>
            <p:nvPr/>
          </p:nvSpPr>
          <p:spPr>
            <a:xfrm>
              <a:off x="8964513" y="612069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Rectangle 255">
              <a:extLst>
                <a:ext uri="{FF2B5EF4-FFF2-40B4-BE49-F238E27FC236}">
                  <a16:creationId xmlns:a16="http://schemas.microsoft.com/office/drawing/2014/main" id="{4EC5B3A8-9B4F-4F43-83A5-0DC34C878C1A}"/>
                </a:ext>
              </a:extLst>
            </p:cNvPr>
            <p:cNvSpPr/>
            <p:nvPr/>
          </p:nvSpPr>
          <p:spPr>
            <a:xfrm>
              <a:off x="9114581" y="612069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Rectangle 256">
              <a:extLst>
                <a:ext uri="{FF2B5EF4-FFF2-40B4-BE49-F238E27FC236}">
                  <a16:creationId xmlns:a16="http://schemas.microsoft.com/office/drawing/2014/main" id="{3BB6AE39-13C3-4197-A8F1-9AB0D860D39F}"/>
                </a:ext>
              </a:extLst>
            </p:cNvPr>
            <p:cNvSpPr/>
            <p:nvPr/>
          </p:nvSpPr>
          <p:spPr>
            <a:xfrm>
              <a:off x="9268815" y="612069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Rectangle 257">
              <a:extLst>
                <a:ext uri="{FF2B5EF4-FFF2-40B4-BE49-F238E27FC236}">
                  <a16:creationId xmlns:a16="http://schemas.microsoft.com/office/drawing/2014/main" id="{006A3E3A-2094-439F-B65B-BC876C9CBE1F}"/>
                </a:ext>
              </a:extLst>
            </p:cNvPr>
            <p:cNvSpPr/>
            <p:nvPr/>
          </p:nvSpPr>
          <p:spPr>
            <a:xfrm>
              <a:off x="9423049" y="612069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Rectangle 258">
              <a:extLst>
                <a:ext uri="{FF2B5EF4-FFF2-40B4-BE49-F238E27FC236}">
                  <a16:creationId xmlns:a16="http://schemas.microsoft.com/office/drawing/2014/main" id="{6940C71A-0D06-473A-A35E-A4F7FE6A0EC3}"/>
                </a:ext>
              </a:extLst>
            </p:cNvPr>
            <p:cNvSpPr/>
            <p:nvPr/>
          </p:nvSpPr>
          <p:spPr>
            <a:xfrm>
              <a:off x="9577283" y="612069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Rectangle 259">
              <a:extLst>
                <a:ext uri="{FF2B5EF4-FFF2-40B4-BE49-F238E27FC236}">
                  <a16:creationId xmlns:a16="http://schemas.microsoft.com/office/drawing/2014/main" id="{1A198010-50D3-4820-9497-784BD1D75B73}"/>
                </a:ext>
              </a:extLst>
            </p:cNvPr>
            <p:cNvSpPr/>
            <p:nvPr/>
          </p:nvSpPr>
          <p:spPr>
            <a:xfrm>
              <a:off x="9716584" y="612117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Rectangle 260">
              <a:extLst>
                <a:ext uri="{FF2B5EF4-FFF2-40B4-BE49-F238E27FC236}">
                  <a16:creationId xmlns:a16="http://schemas.microsoft.com/office/drawing/2014/main" id="{E50F59AD-3BB7-43A6-9699-9E503BD0EC52}"/>
                </a:ext>
              </a:extLst>
            </p:cNvPr>
            <p:cNvSpPr/>
            <p:nvPr/>
          </p:nvSpPr>
          <p:spPr>
            <a:xfrm>
              <a:off x="9870818" y="612117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Rectangle 261">
              <a:extLst>
                <a:ext uri="{FF2B5EF4-FFF2-40B4-BE49-F238E27FC236}">
                  <a16:creationId xmlns:a16="http://schemas.microsoft.com/office/drawing/2014/main" id="{DD99D584-134E-4B63-BDBC-E6AB0AC6530A}"/>
                </a:ext>
              </a:extLst>
            </p:cNvPr>
            <p:cNvSpPr/>
            <p:nvPr/>
          </p:nvSpPr>
          <p:spPr>
            <a:xfrm>
              <a:off x="10025052" y="612117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Rectangle 262">
              <a:extLst>
                <a:ext uri="{FF2B5EF4-FFF2-40B4-BE49-F238E27FC236}">
                  <a16:creationId xmlns:a16="http://schemas.microsoft.com/office/drawing/2014/main" id="{72CB7176-5729-48E2-960E-F72A5212AD53}"/>
                </a:ext>
              </a:extLst>
            </p:cNvPr>
            <p:cNvSpPr/>
            <p:nvPr/>
          </p:nvSpPr>
          <p:spPr>
            <a:xfrm>
              <a:off x="10179286" y="612117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Rectangle 263">
              <a:extLst>
                <a:ext uri="{FF2B5EF4-FFF2-40B4-BE49-F238E27FC236}">
                  <a16:creationId xmlns:a16="http://schemas.microsoft.com/office/drawing/2014/main" id="{2F4C4919-A396-46FC-920C-EA130DF09380}"/>
                </a:ext>
              </a:extLst>
            </p:cNvPr>
            <p:cNvSpPr/>
            <p:nvPr/>
          </p:nvSpPr>
          <p:spPr>
            <a:xfrm>
              <a:off x="10329354" y="612117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Rectangle 264">
              <a:extLst>
                <a:ext uri="{FF2B5EF4-FFF2-40B4-BE49-F238E27FC236}">
                  <a16:creationId xmlns:a16="http://schemas.microsoft.com/office/drawing/2014/main" id="{A19587D1-6BD7-4833-A56D-96E6AECAADE2}"/>
                </a:ext>
              </a:extLst>
            </p:cNvPr>
            <p:cNvSpPr/>
            <p:nvPr/>
          </p:nvSpPr>
          <p:spPr>
            <a:xfrm>
              <a:off x="10483588" y="612117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Rectangle 265">
              <a:extLst>
                <a:ext uri="{FF2B5EF4-FFF2-40B4-BE49-F238E27FC236}">
                  <a16:creationId xmlns:a16="http://schemas.microsoft.com/office/drawing/2014/main" id="{9FC08185-4858-41D7-9F14-75301ED43BF5}"/>
                </a:ext>
              </a:extLst>
            </p:cNvPr>
            <p:cNvSpPr/>
            <p:nvPr/>
          </p:nvSpPr>
          <p:spPr>
            <a:xfrm>
              <a:off x="10637822" y="612117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Rectangle 266">
              <a:extLst>
                <a:ext uri="{FF2B5EF4-FFF2-40B4-BE49-F238E27FC236}">
                  <a16:creationId xmlns:a16="http://schemas.microsoft.com/office/drawing/2014/main" id="{47A7F29E-3BC8-4A8C-A88C-B9AA1856B823}"/>
                </a:ext>
              </a:extLst>
            </p:cNvPr>
            <p:cNvSpPr/>
            <p:nvPr/>
          </p:nvSpPr>
          <p:spPr>
            <a:xfrm>
              <a:off x="10792056" y="612117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Rectangle 267">
              <a:extLst>
                <a:ext uri="{FF2B5EF4-FFF2-40B4-BE49-F238E27FC236}">
                  <a16:creationId xmlns:a16="http://schemas.microsoft.com/office/drawing/2014/main" id="{D342AAE6-99C6-4F51-9666-BA0D9843EDE6}"/>
                </a:ext>
              </a:extLst>
            </p:cNvPr>
            <p:cNvSpPr/>
            <p:nvPr/>
          </p:nvSpPr>
          <p:spPr>
            <a:xfrm>
              <a:off x="10962311" y="612117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Rectangle 268">
              <a:extLst>
                <a:ext uri="{FF2B5EF4-FFF2-40B4-BE49-F238E27FC236}">
                  <a16:creationId xmlns:a16="http://schemas.microsoft.com/office/drawing/2014/main" id="{83459594-8564-480D-8048-04FB8095D227}"/>
                </a:ext>
              </a:extLst>
            </p:cNvPr>
            <p:cNvSpPr/>
            <p:nvPr/>
          </p:nvSpPr>
          <p:spPr>
            <a:xfrm>
              <a:off x="11116545" y="612117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Rectangle 269">
              <a:extLst>
                <a:ext uri="{FF2B5EF4-FFF2-40B4-BE49-F238E27FC236}">
                  <a16:creationId xmlns:a16="http://schemas.microsoft.com/office/drawing/2014/main" id="{9A32E28C-C4B0-4E23-B876-F017BE2140DF}"/>
                </a:ext>
              </a:extLst>
            </p:cNvPr>
            <p:cNvSpPr/>
            <p:nvPr/>
          </p:nvSpPr>
          <p:spPr>
            <a:xfrm>
              <a:off x="11300022" y="612069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Rectangle 270">
              <a:extLst>
                <a:ext uri="{FF2B5EF4-FFF2-40B4-BE49-F238E27FC236}">
                  <a16:creationId xmlns:a16="http://schemas.microsoft.com/office/drawing/2014/main" id="{1C5835D2-218F-4D1E-82EC-A4963B91303D}"/>
                </a:ext>
              </a:extLst>
            </p:cNvPr>
            <p:cNvSpPr/>
            <p:nvPr/>
          </p:nvSpPr>
          <p:spPr>
            <a:xfrm>
              <a:off x="11454256" y="612069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Rectangle 271">
              <a:extLst>
                <a:ext uri="{FF2B5EF4-FFF2-40B4-BE49-F238E27FC236}">
                  <a16:creationId xmlns:a16="http://schemas.microsoft.com/office/drawing/2014/main" id="{15975AEB-27DF-4B69-A42B-DC03E7EF3B08}"/>
                </a:ext>
              </a:extLst>
            </p:cNvPr>
            <p:cNvSpPr/>
            <p:nvPr/>
          </p:nvSpPr>
          <p:spPr>
            <a:xfrm>
              <a:off x="11604324" y="612069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Rectangle 272">
              <a:extLst>
                <a:ext uri="{FF2B5EF4-FFF2-40B4-BE49-F238E27FC236}">
                  <a16:creationId xmlns:a16="http://schemas.microsoft.com/office/drawing/2014/main" id="{17E681A9-1D30-4FFD-BDE8-40690CB7AD44}"/>
                </a:ext>
              </a:extLst>
            </p:cNvPr>
            <p:cNvSpPr/>
            <p:nvPr/>
          </p:nvSpPr>
          <p:spPr>
            <a:xfrm>
              <a:off x="11758558" y="612069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Rectangle 273">
              <a:extLst>
                <a:ext uri="{FF2B5EF4-FFF2-40B4-BE49-F238E27FC236}">
                  <a16:creationId xmlns:a16="http://schemas.microsoft.com/office/drawing/2014/main" id="{D2D488C6-B555-45D5-A3B8-02D7591E12E2}"/>
                </a:ext>
              </a:extLst>
            </p:cNvPr>
            <p:cNvSpPr/>
            <p:nvPr/>
          </p:nvSpPr>
          <p:spPr>
            <a:xfrm>
              <a:off x="11924027" y="612117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Rectangle 274">
              <a:extLst>
                <a:ext uri="{FF2B5EF4-FFF2-40B4-BE49-F238E27FC236}">
                  <a16:creationId xmlns:a16="http://schemas.microsoft.com/office/drawing/2014/main" id="{7C79D866-8222-4B05-B193-5D33808ACBF0}"/>
                </a:ext>
              </a:extLst>
            </p:cNvPr>
            <p:cNvSpPr/>
            <p:nvPr/>
          </p:nvSpPr>
          <p:spPr>
            <a:xfrm>
              <a:off x="12078261" y="6121176"/>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Rectangle 275">
              <a:extLst>
                <a:ext uri="{FF2B5EF4-FFF2-40B4-BE49-F238E27FC236}">
                  <a16:creationId xmlns:a16="http://schemas.microsoft.com/office/drawing/2014/main" id="{844F228D-FD26-40A2-AEA1-DBE0A66C5AE6}"/>
                </a:ext>
              </a:extLst>
            </p:cNvPr>
            <p:cNvSpPr/>
            <p:nvPr/>
          </p:nvSpPr>
          <p:spPr>
            <a:xfrm>
              <a:off x="12219528" y="612069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Rectangle 276">
              <a:extLst>
                <a:ext uri="{FF2B5EF4-FFF2-40B4-BE49-F238E27FC236}">
                  <a16:creationId xmlns:a16="http://schemas.microsoft.com/office/drawing/2014/main" id="{724B34A7-64E2-4404-AC70-B6D18D44DD25}"/>
                </a:ext>
              </a:extLst>
            </p:cNvPr>
            <p:cNvSpPr/>
            <p:nvPr/>
          </p:nvSpPr>
          <p:spPr>
            <a:xfrm>
              <a:off x="12373762" y="612069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Rectangle 277">
              <a:extLst>
                <a:ext uri="{FF2B5EF4-FFF2-40B4-BE49-F238E27FC236}">
                  <a16:creationId xmlns:a16="http://schemas.microsoft.com/office/drawing/2014/main" id="{0277ABFC-2DB0-480A-8DEE-F2A77D53DDD0}"/>
                </a:ext>
              </a:extLst>
            </p:cNvPr>
            <p:cNvSpPr/>
            <p:nvPr/>
          </p:nvSpPr>
          <p:spPr>
            <a:xfrm>
              <a:off x="12527996" y="612069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Rectangle 278">
              <a:extLst>
                <a:ext uri="{FF2B5EF4-FFF2-40B4-BE49-F238E27FC236}">
                  <a16:creationId xmlns:a16="http://schemas.microsoft.com/office/drawing/2014/main" id="{29C1D13B-DD4D-4D34-9EC0-DB50AE29844E}"/>
                </a:ext>
              </a:extLst>
            </p:cNvPr>
            <p:cNvSpPr/>
            <p:nvPr/>
          </p:nvSpPr>
          <p:spPr>
            <a:xfrm>
              <a:off x="12678064" y="612069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Rectangle 279">
              <a:extLst>
                <a:ext uri="{FF2B5EF4-FFF2-40B4-BE49-F238E27FC236}">
                  <a16:creationId xmlns:a16="http://schemas.microsoft.com/office/drawing/2014/main" id="{426D752D-F4A1-4CBC-870B-1A7183A831F1}"/>
                </a:ext>
              </a:extLst>
            </p:cNvPr>
            <p:cNvSpPr/>
            <p:nvPr/>
          </p:nvSpPr>
          <p:spPr>
            <a:xfrm>
              <a:off x="12832298" y="612069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Rectangle 280">
              <a:extLst>
                <a:ext uri="{FF2B5EF4-FFF2-40B4-BE49-F238E27FC236}">
                  <a16:creationId xmlns:a16="http://schemas.microsoft.com/office/drawing/2014/main" id="{5D3ECA5E-3FA7-414A-830F-4D5C703D88F4}"/>
                </a:ext>
              </a:extLst>
            </p:cNvPr>
            <p:cNvSpPr/>
            <p:nvPr/>
          </p:nvSpPr>
          <p:spPr>
            <a:xfrm>
              <a:off x="12986532" y="6120692"/>
              <a:ext cx="14401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56065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D0F07B-5C02-4FD8-B676-7C59D0861200}"/>
              </a:ext>
            </a:extLst>
          </p:cNvPr>
          <p:cNvSpPr>
            <a:spLocks noGrp="1"/>
          </p:cNvSpPr>
          <p:nvPr>
            <p:ph type="body" sz="quarter" idx="11"/>
          </p:nvPr>
        </p:nvSpPr>
        <p:spPr>
          <a:xfrm>
            <a:off x="250824" y="123478"/>
            <a:ext cx="5198781" cy="503237"/>
          </a:xfrm>
        </p:spPr>
        <p:txBody>
          <a:bodyPr/>
          <a:lstStyle/>
          <a:p>
            <a:r>
              <a:rPr lang="en-GB" dirty="0"/>
              <a:t>Example: the London resort</a:t>
            </a:r>
          </a:p>
        </p:txBody>
      </p:sp>
      <p:sp>
        <p:nvSpPr>
          <p:cNvPr id="4" name="Flowchart: Process 3">
            <a:extLst>
              <a:ext uri="{FF2B5EF4-FFF2-40B4-BE49-F238E27FC236}">
                <a16:creationId xmlns:a16="http://schemas.microsoft.com/office/drawing/2014/main" id="{061CFCD4-D8BA-42D2-8721-75F0861986D8}"/>
              </a:ext>
            </a:extLst>
          </p:cNvPr>
          <p:cNvSpPr/>
          <p:nvPr/>
        </p:nvSpPr>
        <p:spPr>
          <a:xfrm>
            <a:off x="199487" y="1547051"/>
            <a:ext cx="2471033" cy="3511247"/>
          </a:xfrm>
          <a:prstGeom prst="flowChartProcess">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19"/>
          </a:p>
        </p:txBody>
      </p:sp>
      <p:sp>
        <p:nvSpPr>
          <p:cNvPr id="5" name="Flowchart: Process 4">
            <a:extLst>
              <a:ext uri="{FF2B5EF4-FFF2-40B4-BE49-F238E27FC236}">
                <a16:creationId xmlns:a16="http://schemas.microsoft.com/office/drawing/2014/main" id="{33EE977E-7F6D-45FA-94A5-2A1218B48346}"/>
              </a:ext>
            </a:extLst>
          </p:cNvPr>
          <p:cNvSpPr/>
          <p:nvPr/>
        </p:nvSpPr>
        <p:spPr>
          <a:xfrm>
            <a:off x="2688198" y="1559406"/>
            <a:ext cx="2378412" cy="3511247"/>
          </a:xfrm>
          <a:prstGeom prst="flowChartProcess">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19"/>
          </a:p>
        </p:txBody>
      </p:sp>
      <p:sp>
        <p:nvSpPr>
          <p:cNvPr id="6" name="Flowchart: Process 5">
            <a:extLst>
              <a:ext uri="{FF2B5EF4-FFF2-40B4-BE49-F238E27FC236}">
                <a16:creationId xmlns:a16="http://schemas.microsoft.com/office/drawing/2014/main" id="{3BAA78CC-DD47-4B40-BF32-34ED7B29F96F}"/>
              </a:ext>
            </a:extLst>
          </p:cNvPr>
          <p:cNvSpPr/>
          <p:nvPr/>
        </p:nvSpPr>
        <p:spPr>
          <a:xfrm>
            <a:off x="5068142" y="1547051"/>
            <a:ext cx="2429210" cy="3511247"/>
          </a:xfrm>
          <a:prstGeom prst="flowChartProcess">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19"/>
          </a:p>
        </p:txBody>
      </p:sp>
      <p:sp>
        <p:nvSpPr>
          <p:cNvPr id="7" name="Rectangle 6">
            <a:extLst>
              <a:ext uri="{FF2B5EF4-FFF2-40B4-BE49-F238E27FC236}">
                <a16:creationId xmlns:a16="http://schemas.microsoft.com/office/drawing/2014/main" id="{C69CFB18-36DB-47C9-B6E8-3C66AAC7BDCA}"/>
              </a:ext>
            </a:extLst>
          </p:cNvPr>
          <p:cNvSpPr/>
          <p:nvPr/>
        </p:nvSpPr>
        <p:spPr>
          <a:xfrm>
            <a:off x="201019" y="985283"/>
            <a:ext cx="7296332" cy="4073016"/>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19"/>
          </a:p>
        </p:txBody>
      </p:sp>
      <p:cxnSp>
        <p:nvCxnSpPr>
          <p:cNvPr id="9" name="Straight Connector 8">
            <a:extLst>
              <a:ext uri="{FF2B5EF4-FFF2-40B4-BE49-F238E27FC236}">
                <a16:creationId xmlns:a16="http://schemas.microsoft.com/office/drawing/2014/main" id="{80B96208-612F-4FA5-A385-DD2D0195BA27}"/>
              </a:ext>
            </a:extLst>
          </p:cNvPr>
          <p:cNvCxnSpPr/>
          <p:nvPr/>
        </p:nvCxnSpPr>
        <p:spPr>
          <a:xfrm>
            <a:off x="2670522" y="1547052"/>
            <a:ext cx="0" cy="3511247"/>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4E148659-FB27-4047-B112-E630AF89AB65}"/>
              </a:ext>
            </a:extLst>
          </p:cNvPr>
          <p:cNvGrpSpPr/>
          <p:nvPr/>
        </p:nvGrpSpPr>
        <p:grpSpPr>
          <a:xfrm>
            <a:off x="190908" y="934262"/>
            <a:ext cx="2713342" cy="607150"/>
            <a:chOff x="220592" y="983178"/>
            <a:chExt cx="2499729" cy="558233"/>
          </a:xfrm>
        </p:grpSpPr>
        <p:sp>
          <p:nvSpPr>
            <p:cNvPr id="54" name="Arrow: Pentagon 53">
              <a:extLst>
                <a:ext uri="{FF2B5EF4-FFF2-40B4-BE49-F238E27FC236}">
                  <a16:creationId xmlns:a16="http://schemas.microsoft.com/office/drawing/2014/main" id="{7B9568C0-5BDD-4F35-8F69-BACAB50FD439}"/>
                </a:ext>
              </a:extLst>
            </p:cNvPr>
            <p:cNvSpPr/>
            <p:nvPr/>
          </p:nvSpPr>
          <p:spPr>
            <a:xfrm>
              <a:off x="220592" y="983178"/>
              <a:ext cx="2499729" cy="55823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834770E0-5609-4E6E-AEE8-4B1F06782938}"/>
                </a:ext>
              </a:extLst>
            </p:cNvPr>
            <p:cNvSpPr txBox="1"/>
            <p:nvPr/>
          </p:nvSpPr>
          <p:spPr>
            <a:xfrm>
              <a:off x="525761" y="1020734"/>
              <a:ext cx="1406715" cy="467564"/>
            </a:xfrm>
            <a:prstGeom prst="rect">
              <a:avLst/>
            </a:prstGeom>
            <a:noFill/>
          </p:spPr>
          <p:txBody>
            <a:bodyPr wrap="square" rtlCol="0">
              <a:spAutoFit/>
            </a:bodyPr>
            <a:lstStyle/>
            <a:p>
              <a:r>
                <a:rPr lang="en-GB" sz="1219" dirty="0">
                  <a:solidFill>
                    <a:schemeClr val="bg1"/>
                  </a:solidFill>
                </a:rPr>
                <a:t>2019-2021</a:t>
              </a:r>
            </a:p>
            <a:p>
              <a:r>
                <a:rPr lang="en-GB" sz="1219" dirty="0">
                  <a:solidFill>
                    <a:schemeClr val="bg1"/>
                  </a:solidFill>
                </a:rPr>
                <a:t>Planning</a:t>
              </a:r>
            </a:p>
          </p:txBody>
        </p:sp>
      </p:grpSp>
      <p:grpSp>
        <p:nvGrpSpPr>
          <p:cNvPr id="55" name="Group 54">
            <a:extLst>
              <a:ext uri="{FF2B5EF4-FFF2-40B4-BE49-F238E27FC236}">
                <a16:creationId xmlns:a16="http://schemas.microsoft.com/office/drawing/2014/main" id="{96CD613E-F9F4-4FD7-98CA-F7944230A0A6}"/>
              </a:ext>
            </a:extLst>
          </p:cNvPr>
          <p:cNvGrpSpPr/>
          <p:nvPr/>
        </p:nvGrpSpPr>
        <p:grpSpPr>
          <a:xfrm>
            <a:off x="5106397" y="946737"/>
            <a:ext cx="2452263" cy="574803"/>
            <a:chOff x="5101518" y="894701"/>
            <a:chExt cx="2452263" cy="593597"/>
          </a:xfrm>
        </p:grpSpPr>
        <p:sp>
          <p:nvSpPr>
            <p:cNvPr id="53" name="Arrow: Chevron 52">
              <a:extLst>
                <a:ext uri="{FF2B5EF4-FFF2-40B4-BE49-F238E27FC236}">
                  <a16:creationId xmlns:a16="http://schemas.microsoft.com/office/drawing/2014/main" id="{11ED0E2C-80D1-44CA-B5D9-3F20AE1238E3}"/>
                </a:ext>
              </a:extLst>
            </p:cNvPr>
            <p:cNvSpPr/>
            <p:nvPr/>
          </p:nvSpPr>
          <p:spPr>
            <a:xfrm>
              <a:off x="5101518" y="894701"/>
              <a:ext cx="2452263" cy="593597"/>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67E22E83-CA20-43AD-98DB-72E00CA358EE}"/>
                </a:ext>
              </a:extLst>
            </p:cNvPr>
            <p:cNvSpPr txBox="1"/>
            <p:nvPr/>
          </p:nvSpPr>
          <p:spPr>
            <a:xfrm>
              <a:off x="5447326" y="942906"/>
              <a:ext cx="1424121" cy="467564"/>
            </a:xfrm>
            <a:prstGeom prst="rect">
              <a:avLst/>
            </a:prstGeom>
            <a:noFill/>
          </p:spPr>
          <p:txBody>
            <a:bodyPr wrap="square" rtlCol="0">
              <a:spAutoFit/>
            </a:bodyPr>
            <a:lstStyle/>
            <a:p>
              <a:r>
                <a:rPr lang="en-GB" sz="1219" dirty="0">
                  <a:solidFill>
                    <a:schemeClr val="bg1"/>
                  </a:solidFill>
                </a:rPr>
                <a:t>2024 -</a:t>
              </a:r>
            </a:p>
            <a:p>
              <a:r>
                <a:rPr lang="en-GB" sz="1219" dirty="0">
                  <a:solidFill>
                    <a:schemeClr val="bg1"/>
                  </a:solidFill>
                </a:rPr>
                <a:t>Operation </a:t>
              </a:r>
            </a:p>
          </p:txBody>
        </p:sp>
      </p:grpSp>
      <p:sp>
        <p:nvSpPr>
          <p:cNvPr id="17" name="TextBox 16">
            <a:extLst>
              <a:ext uri="{FF2B5EF4-FFF2-40B4-BE49-F238E27FC236}">
                <a16:creationId xmlns:a16="http://schemas.microsoft.com/office/drawing/2014/main" id="{6CFF28E9-6B54-4BC5-B739-E72FCDE3953A}"/>
              </a:ext>
            </a:extLst>
          </p:cNvPr>
          <p:cNvSpPr txBox="1"/>
          <p:nvPr/>
        </p:nvSpPr>
        <p:spPr>
          <a:xfrm>
            <a:off x="201019" y="1710409"/>
            <a:ext cx="1757055" cy="1634550"/>
          </a:xfrm>
          <a:prstGeom prst="rect">
            <a:avLst/>
          </a:prstGeom>
          <a:noFill/>
        </p:spPr>
        <p:txBody>
          <a:bodyPr wrap="square" rtlCol="0">
            <a:spAutoFit/>
          </a:bodyPr>
          <a:lstStyle/>
          <a:p>
            <a:r>
              <a:rPr lang="en-GB" sz="948" dirty="0">
                <a:solidFill>
                  <a:schemeClr val="tx1">
                    <a:lumMod val="75000"/>
                    <a:lumOff val="25000"/>
                  </a:schemeClr>
                </a:solidFill>
              </a:rPr>
              <a:t>Project Management</a:t>
            </a:r>
          </a:p>
          <a:p>
            <a:r>
              <a:rPr lang="en-GB" sz="948" dirty="0">
                <a:solidFill>
                  <a:schemeClr val="tx1">
                    <a:lumMod val="75000"/>
                    <a:lumOff val="25000"/>
                  </a:schemeClr>
                </a:solidFill>
              </a:rPr>
              <a:t>Architects</a:t>
            </a:r>
          </a:p>
          <a:p>
            <a:r>
              <a:rPr lang="en-GB" sz="948" dirty="0">
                <a:solidFill>
                  <a:schemeClr val="tx1">
                    <a:lumMod val="75000"/>
                    <a:lumOff val="25000"/>
                  </a:schemeClr>
                </a:solidFill>
              </a:rPr>
              <a:t>Other Consultants</a:t>
            </a:r>
          </a:p>
          <a:p>
            <a:r>
              <a:rPr lang="en-GB" sz="948" dirty="0">
                <a:solidFill>
                  <a:schemeClr val="tx1">
                    <a:lumMod val="75000"/>
                    <a:lumOff val="25000"/>
                  </a:schemeClr>
                </a:solidFill>
              </a:rPr>
              <a:t>Finance</a:t>
            </a:r>
          </a:p>
          <a:p>
            <a:r>
              <a:rPr lang="en-GB" sz="948" dirty="0">
                <a:solidFill>
                  <a:schemeClr val="tx1">
                    <a:lumMod val="75000"/>
                    <a:lumOff val="25000"/>
                  </a:schemeClr>
                </a:solidFill>
              </a:rPr>
              <a:t>Engineers </a:t>
            </a:r>
          </a:p>
          <a:p>
            <a:r>
              <a:rPr lang="en-GB" sz="948" dirty="0">
                <a:solidFill>
                  <a:schemeClr val="tx1">
                    <a:lumMod val="75000"/>
                    <a:lumOff val="25000"/>
                  </a:schemeClr>
                </a:solidFill>
              </a:rPr>
              <a:t>Communications</a:t>
            </a:r>
          </a:p>
          <a:p>
            <a:r>
              <a:rPr lang="en-GB" sz="948" dirty="0">
                <a:solidFill>
                  <a:schemeClr val="tx1">
                    <a:lumMod val="75000"/>
                    <a:lumOff val="25000"/>
                  </a:schemeClr>
                </a:solidFill>
              </a:rPr>
              <a:t>Admin</a:t>
            </a:r>
          </a:p>
          <a:p>
            <a:r>
              <a:rPr lang="en-GB" sz="948" dirty="0">
                <a:solidFill>
                  <a:schemeClr val="tx1">
                    <a:lumMod val="75000"/>
                    <a:lumOff val="25000"/>
                  </a:schemeClr>
                </a:solidFill>
              </a:rPr>
              <a:t>HR</a:t>
            </a:r>
          </a:p>
          <a:p>
            <a:endParaRPr lang="en-GB" sz="1219" dirty="0">
              <a:solidFill>
                <a:schemeClr val="tx1">
                  <a:lumMod val="75000"/>
                  <a:lumOff val="25000"/>
                </a:schemeClr>
              </a:solidFill>
            </a:endParaRPr>
          </a:p>
          <a:p>
            <a:endParaRPr lang="en-GB" sz="1219" dirty="0">
              <a:solidFill>
                <a:schemeClr val="tx1">
                  <a:lumMod val="75000"/>
                  <a:lumOff val="25000"/>
                </a:schemeClr>
              </a:solidFill>
            </a:endParaRPr>
          </a:p>
        </p:txBody>
      </p:sp>
      <p:sp>
        <p:nvSpPr>
          <p:cNvPr id="18" name="TextBox 17">
            <a:extLst>
              <a:ext uri="{FF2B5EF4-FFF2-40B4-BE49-F238E27FC236}">
                <a16:creationId xmlns:a16="http://schemas.microsoft.com/office/drawing/2014/main" id="{2743BBB2-9371-4027-8FAD-C9D73214AF52}"/>
              </a:ext>
            </a:extLst>
          </p:cNvPr>
          <p:cNvSpPr txBox="1"/>
          <p:nvPr/>
        </p:nvSpPr>
        <p:spPr>
          <a:xfrm>
            <a:off x="2670522" y="3017093"/>
            <a:ext cx="1997458" cy="1884555"/>
          </a:xfrm>
          <a:prstGeom prst="rect">
            <a:avLst/>
          </a:prstGeom>
          <a:noFill/>
        </p:spPr>
        <p:txBody>
          <a:bodyPr wrap="square" rtlCol="0">
            <a:spAutoFit/>
          </a:bodyPr>
          <a:lstStyle/>
          <a:p>
            <a:r>
              <a:rPr lang="en-GB" sz="948" dirty="0">
                <a:solidFill>
                  <a:schemeClr val="tx1">
                    <a:lumMod val="75000"/>
                    <a:lumOff val="25000"/>
                  </a:schemeClr>
                </a:solidFill>
              </a:rPr>
              <a:t>Ride technicians</a:t>
            </a:r>
          </a:p>
          <a:p>
            <a:r>
              <a:rPr lang="en-GB" sz="948" dirty="0">
                <a:solidFill>
                  <a:schemeClr val="tx1">
                    <a:lumMod val="75000"/>
                    <a:lumOff val="25000"/>
                  </a:schemeClr>
                </a:solidFill>
              </a:rPr>
              <a:t>Marketing</a:t>
            </a:r>
          </a:p>
          <a:p>
            <a:r>
              <a:rPr lang="en-GB" sz="948" dirty="0">
                <a:solidFill>
                  <a:schemeClr val="tx1">
                    <a:lumMod val="75000"/>
                    <a:lumOff val="25000"/>
                  </a:schemeClr>
                </a:solidFill>
              </a:rPr>
              <a:t>Maintenance</a:t>
            </a:r>
          </a:p>
          <a:p>
            <a:r>
              <a:rPr lang="en-GB" sz="948" dirty="0">
                <a:solidFill>
                  <a:schemeClr val="tx1">
                    <a:lumMod val="75000"/>
                    <a:lumOff val="25000"/>
                  </a:schemeClr>
                </a:solidFill>
              </a:rPr>
              <a:t>IT</a:t>
            </a:r>
          </a:p>
          <a:p>
            <a:r>
              <a:rPr lang="en-GB" sz="948" dirty="0">
                <a:solidFill>
                  <a:schemeClr val="tx1">
                    <a:lumMod val="75000"/>
                    <a:lumOff val="25000"/>
                  </a:schemeClr>
                </a:solidFill>
              </a:rPr>
              <a:t>Construction  Managers</a:t>
            </a:r>
          </a:p>
          <a:p>
            <a:r>
              <a:rPr lang="en-GB" sz="948" dirty="0">
                <a:solidFill>
                  <a:schemeClr val="tx1">
                    <a:lumMod val="75000"/>
                    <a:lumOff val="25000"/>
                  </a:schemeClr>
                </a:solidFill>
              </a:rPr>
              <a:t>Site supervisor</a:t>
            </a:r>
          </a:p>
          <a:p>
            <a:r>
              <a:rPr lang="en-GB" sz="948" dirty="0">
                <a:solidFill>
                  <a:schemeClr val="tx1">
                    <a:lumMod val="75000"/>
                    <a:lumOff val="25000"/>
                  </a:schemeClr>
                </a:solidFill>
              </a:rPr>
              <a:t>Operatives</a:t>
            </a:r>
          </a:p>
          <a:p>
            <a:r>
              <a:rPr lang="en-GB" sz="948" dirty="0">
                <a:solidFill>
                  <a:schemeClr val="tx1">
                    <a:lumMod val="75000"/>
                    <a:lumOff val="25000"/>
                  </a:schemeClr>
                </a:solidFill>
              </a:rPr>
              <a:t>Inspectors</a:t>
            </a:r>
          </a:p>
          <a:p>
            <a:r>
              <a:rPr lang="en-GB" sz="948" dirty="0">
                <a:solidFill>
                  <a:schemeClr val="tx1">
                    <a:lumMod val="75000"/>
                    <a:lumOff val="25000"/>
                  </a:schemeClr>
                </a:solidFill>
              </a:rPr>
              <a:t>Surveyors</a:t>
            </a:r>
          </a:p>
          <a:p>
            <a:r>
              <a:rPr lang="en-GB" sz="948" dirty="0">
                <a:solidFill>
                  <a:schemeClr val="tx1">
                    <a:lumMod val="75000"/>
                    <a:lumOff val="25000"/>
                  </a:schemeClr>
                </a:solidFill>
              </a:rPr>
              <a:t>Tradesmen</a:t>
            </a:r>
          </a:p>
          <a:p>
            <a:endParaRPr lang="en-GB" sz="948" dirty="0">
              <a:solidFill>
                <a:schemeClr val="tx1">
                  <a:lumMod val="75000"/>
                  <a:lumOff val="25000"/>
                </a:schemeClr>
              </a:solidFill>
            </a:endParaRPr>
          </a:p>
          <a:p>
            <a:endParaRPr lang="en-GB" sz="1219" dirty="0">
              <a:solidFill>
                <a:schemeClr val="tx1">
                  <a:lumMod val="75000"/>
                  <a:lumOff val="25000"/>
                </a:schemeClr>
              </a:solidFill>
            </a:endParaRPr>
          </a:p>
        </p:txBody>
      </p:sp>
      <p:cxnSp>
        <p:nvCxnSpPr>
          <p:cNvPr id="19" name="Straight Arrow Connector 18">
            <a:extLst>
              <a:ext uri="{FF2B5EF4-FFF2-40B4-BE49-F238E27FC236}">
                <a16:creationId xmlns:a16="http://schemas.microsoft.com/office/drawing/2014/main" id="{9CCF03BB-6C9D-41FA-8DDB-1BDB98F31F23}"/>
              </a:ext>
            </a:extLst>
          </p:cNvPr>
          <p:cNvCxnSpPr>
            <a:cxnSpLocks/>
          </p:cNvCxnSpPr>
          <p:nvPr/>
        </p:nvCxnSpPr>
        <p:spPr>
          <a:xfrm>
            <a:off x="1402869" y="1840412"/>
            <a:ext cx="3559178" cy="0"/>
          </a:xfrm>
          <a:prstGeom prst="straightConnector1">
            <a:avLst/>
          </a:prstGeom>
          <a:ln w="12700">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F3C763A-8385-487A-B552-36DD52E9289E}"/>
              </a:ext>
            </a:extLst>
          </p:cNvPr>
          <p:cNvCxnSpPr>
            <a:cxnSpLocks/>
          </p:cNvCxnSpPr>
          <p:nvPr/>
        </p:nvCxnSpPr>
        <p:spPr>
          <a:xfrm>
            <a:off x="865414" y="1986680"/>
            <a:ext cx="4096633" cy="0"/>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3D620E8-5758-4284-9AC7-89884DF35368}"/>
              </a:ext>
            </a:extLst>
          </p:cNvPr>
          <p:cNvCxnSpPr>
            <a:cxnSpLocks/>
          </p:cNvCxnSpPr>
          <p:nvPr/>
        </p:nvCxnSpPr>
        <p:spPr>
          <a:xfrm>
            <a:off x="719147" y="2279215"/>
            <a:ext cx="6729449" cy="0"/>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4520AAF-55ED-40A4-A491-DCF4D776EC39}"/>
              </a:ext>
            </a:extLst>
          </p:cNvPr>
          <p:cNvCxnSpPr>
            <a:cxnSpLocks/>
          </p:cNvCxnSpPr>
          <p:nvPr/>
        </p:nvCxnSpPr>
        <p:spPr>
          <a:xfrm>
            <a:off x="865414" y="2425482"/>
            <a:ext cx="6583182" cy="0"/>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8958A69-105B-463C-963F-D48552578C45}"/>
              </a:ext>
            </a:extLst>
          </p:cNvPr>
          <p:cNvCxnSpPr>
            <a:cxnSpLocks/>
          </p:cNvCxnSpPr>
          <p:nvPr/>
        </p:nvCxnSpPr>
        <p:spPr>
          <a:xfrm>
            <a:off x="1256602" y="2132947"/>
            <a:ext cx="3705445" cy="0"/>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7B4487F-E7A3-4291-9A09-27D616605817}"/>
              </a:ext>
            </a:extLst>
          </p:cNvPr>
          <p:cNvCxnSpPr>
            <a:cxnSpLocks/>
          </p:cNvCxnSpPr>
          <p:nvPr/>
        </p:nvCxnSpPr>
        <p:spPr>
          <a:xfrm>
            <a:off x="1213002" y="2571750"/>
            <a:ext cx="6235594" cy="0"/>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46A4815-A568-4E11-BFDF-930EB18CC283}"/>
              </a:ext>
            </a:extLst>
          </p:cNvPr>
          <p:cNvCxnSpPr>
            <a:cxnSpLocks/>
          </p:cNvCxnSpPr>
          <p:nvPr/>
        </p:nvCxnSpPr>
        <p:spPr>
          <a:xfrm>
            <a:off x="632486" y="2718018"/>
            <a:ext cx="6816109" cy="0"/>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A4B9B48-61E1-4A2E-ADFF-15F8AEEF7B7B}"/>
              </a:ext>
            </a:extLst>
          </p:cNvPr>
          <p:cNvCxnSpPr>
            <a:cxnSpLocks/>
          </p:cNvCxnSpPr>
          <p:nvPr/>
        </p:nvCxnSpPr>
        <p:spPr>
          <a:xfrm>
            <a:off x="483666" y="2864285"/>
            <a:ext cx="6964929" cy="0"/>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75EFE2B-EF48-4E78-AED6-59FE23890D71}"/>
              </a:ext>
            </a:extLst>
          </p:cNvPr>
          <p:cNvCxnSpPr>
            <a:cxnSpLocks/>
          </p:cNvCxnSpPr>
          <p:nvPr/>
        </p:nvCxnSpPr>
        <p:spPr>
          <a:xfrm>
            <a:off x="3669250" y="3156820"/>
            <a:ext cx="3779345" cy="0"/>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2D01CD4-B003-4433-9A7E-5FA517094AA2}"/>
              </a:ext>
            </a:extLst>
          </p:cNvPr>
          <p:cNvCxnSpPr>
            <a:cxnSpLocks/>
          </p:cNvCxnSpPr>
          <p:nvPr/>
        </p:nvCxnSpPr>
        <p:spPr>
          <a:xfrm>
            <a:off x="3304348" y="3315030"/>
            <a:ext cx="4144248" cy="0"/>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6CE7EDE-BDA0-4441-84C7-0844BB48E238}"/>
              </a:ext>
            </a:extLst>
          </p:cNvPr>
          <p:cNvCxnSpPr>
            <a:cxnSpLocks/>
          </p:cNvCxnSpPr>
          <p:nvPr/>
        </p:nvCxnSpPr>
        <p:spPr>
          <a:xfrm>
            <a:off x="3450615" y="3449355"/>
            <a:ext cx="3997980" cy="0"/>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B598A09-6640-4130-A756-B1DF506CEAAD}"/>
              </a:ext>
            </a:extLst>
          </p:cNvPr>
          <p:cNvCxnSpPr>
            <a:cxnSpLocks/>
          </p:cNvCxnSpPr>
          <p:nvPr/>
        </p:nvCxnSpPr>
        <p:spPr>
          <a:xfrm>
            <a:off x="2851979" y="3595623"/>
            <a:ext cx="4596617" cy="0"/>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D84E7DD-C397-480C-8243-C88865BB6ACB}"/>
              </a:ext>
            </a:extLst>
          </p:cNvPr>
          <p:cNvCxnSpPr>
            <a:cxnSpLocks/>
          </p:cNvCxnSpPr>
          <p:nvPr/>
        </p:nvCxnSpPr>
        <p:spPr>
          <a:xfrm>
            <a:off x="6660232" y="3888158"/>
            <a:ext cx="788364" cy="0"/>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A812F26-C5DB-41A1-BA0B-6D2DA9413903}"/>
              </a:ext>
            </a:extLst>
          </p:cNvPr>
          <p:cNvCxnSpPr/>
          <p:nvPr/>
        </p:nvCxnSpPr>
        <p:spPr>
          <a:xfrm>
            <a:off x="5059559" y="1547052"/>
            <a:ext cx="0" cy="3511247"/>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4CAFA26-A4DE-43F9-80CD-49D303DD37B5}"/>
              </a:ext>
            </a:extLst>
          </p:cNvPr>
          <p:cNvCxnSpPr>
            <a:cxnSpLocks/>
          </p:cNvCxnSpPr>
          <p:nvPr/>
        </p:nvCxnSpPr>
        <p:spPr>
          <a:xfrm>
            <a:off x="6522234" y="4034426"/>
            <a:ext cx="926361" cy="0"/>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F723BB2-EE4E-4901-B159-D96077F37CEF}"/>
              </a:ext>
            </a:extLst>
          </p:cNvPr>
          <p:cNvCxnSpPr>
            <a:cxnSpLocks/>
          </p:cNvCxnSpPr>
          <p:nvPr/>
        </p:nvCxnSpPr>
        <p:spPr>
          <a:xfrm>
            <a:off x="6278455" y="4180693"/>
            <a:ext cx="1170141" cy="0"/>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FDC857F-A9BE-478D-85A6-85B8CFFDF526}"/>
              </a:ext>
            </a:extLst>
          </p:cNvPr>
          <p:cNvCxnSpPr>
            <a:cxnSpLocks/>
          </p:cNvCxnSpPr>
          <p:nvPr/>
        </p:nvCxnSpPr>
        <p:spPr>
          <a:xfrm>
            <a:off x="6059820" y="4326961"/>
            <a:ext cx="1388776" cy="0"/>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1C6CB27-463F-4274-B1D8-7AD7E96DE5E2}"/>
              </a:ext>
            </a:extLst>
          </p:cNvPr>
          <p:cNvCxnSpPr>
            <a:cxnSpLocks/>
          </p:cNvCxnSpPr>
          <p:nvPr/>
        </p:nvCxnSpPr>
        <p:spPr>
          <a:xfrm>
            <a:off x="5644629" y="4473228"/>
            <a:ext cx="1803967" cy="0"/>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82D77AC-92A7-4A08-B391-D8E82E6FE1D2}"/>
              </a:ext>
            </a:extLst>
          </p:cNvPr>
          <p:cNvCxnSpPr>
            <a:cxnSpLocks/>
          </p:cNvCxnSpPr>
          <p:nvPr/>
        </p:nvCxnSpPr>
        <p:spPr>
          <a:xfrm>
            <a:off x="5449606" y="4619496"/>
            <a:ext cx="1998990" cy="0"/>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4AFD567-503D-47FA-B1BF-1D25D5BE8023}"/>
              </a:ext>
            </a:extLst>
          </p:cNvPr>
          <p:cNvCxnSpPr>
            <a:cxnSpLocks/>
          </p:cNvCxnSpPr>
          <p:nvPr/>
        </p:nvCxnSpPr>
        <p:spPr>
          <a:xfrm>
            <a:off x="5937164" y="4765764"/>
            <a:ext cx="1511432" cy="0"/>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C711355-DF4A-4761-BE29-825FE2A94C54}"/>
              </a:ext>
            </a:extLst>
          </p:cNvPr>
          <p:cNvCxnSpPr>
            <a:cxnSpLocks/>
          </p:cNvCxnSpPr>
          <p:nvPr/>
        </p:nvCxnSpPr>
        <p:spPr>
          <a:xfrm>
            <a:off x="5742141" y="4912031"/>
            <a:ext cx="1706455" cy="0"/>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7FE4ED56-FD37-4288-9454-9DABC778143B}"/>
              </a:ext>
            </a:extLst>
          </p:cNvPr>
          <p:cNvGrpSpPr/>
          <p:nvPr/>
        </p:nvGrpSpPr>
        <p:grpSpPr>
          <a:xfrm>
            <a:off x="2688198" y="947276"/>
            <a:ext cx="2607005" cy="593597"/>
            <a:chOff x="2688198" y="934261"/>
            <a:chExt cx="2607005" cy="593597"/>
          </a:xfrm>
        </p:grpSpPr>
        <p:sp>
          <p:nvSpPr>
            <p:cNvPr id="52" name="Arrow: Chevron 51">
              <a:extLst>
                <a:ext uri="{FF2B5EF4-FFF2-40B4-BE49-F238E27FC236}">
                  <a16:creationId xmlns:a16="http://schemas.microsoft.com/office/drawing/2014/main" id="{84B0E9CE-DE49-402E-A0DD-D207D769329A}"/>
                </a:ext>
              </a:extLst>
            </p:cNvPr>
            <p:cNvSpPr/>
            <p:nvPr/>
          </p:nvSpPr>
          <p:spPr>
            <a:xfrm>
              <a:off x="2688198" y="934261"/>
              <a:ext cx="2607005" cy="593597"/>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tx1"/>
                </a:solidFill>
              </a:endParaRPr>
            </a:p>
          </p:txBody>
        </p:sp>
        <p:sp>
          <p:nvSpPr>
            <p:cNvPr id="50" name="TextBox 49">
              <a:extLst>
                <a:ext uri="{FF2B5EF4-FFF2-40B4-BE49-F238E27FC236}">
                  <a16:creationId xmlns:a16="http://schemas.microsoft.com/office/drawing/2014/main" id="{FF13BC75-A565-4A20-80D9-19CCF02C9316}"/>
                </a:ext>
              </a:extLst>
            </p:cNvPr>
            <p:cNvSpPr txBox="1"/>
            <p:nvPr/>
          </p:nvSpPr>
          <p:spPr>
            <a:xfrm>
              <a:off x="3077083" y="1013226"/>
              <a:ext cx="1225736" cy="467564"/>
            </a:xfrm>
            <a:prstGeom prst="rect">
              <a:avLst/>
            </a:prstGeom>
            <a:noFill/>
          </p:spPr>
          <p:txBody>
            <a:bodyPr wrap="square" rtlCol="0">
              <a:spAutoFit/>
            </a:bodyPr>
            <a:lstStyle/>
            <a:p>
              <a:r>
                <a:rPr lang="en-GB" sz="1219" dirty="0">
                  <a:solidFill>
                    <a:schemeClr val="bg1"/>
                  </a:solidFill>
                </a:rPr>
                <a:t>2021- 2024</a:t>
              </a:r>
            </a:p>
            <a:p>
              <a:r>
                <a:rPr lang="en-GB" sz="1219" dirty="0">
                  <a:solidFill>
                    <a:schemeClr val="bg1"/>
                  </a:solidFill>
                </a:rPr>
                <a:t>Construction</a:t>
              </a:r>
            </a:p>
          </p:txBody>
        </p:sp>
      </p:grpSp>
      <p:sp>
        <p:nvSpPr>
          <p:cNvPr id="59" name="TextBox 58">
            <a:extLst>
              <a:ext uri="{FF2B5EF4-FFF2-40B4-BE49-F238E27FC236}">
                <a16:creationId xmlns:a16="http://schemas.microsoft.com/office/drawing/2014/main" id="{25DABDF1-FE93-4943-91F3-63EFC368C6C6}"/>
              </a:ext>
            </a:extLst>
          </p:cNvPr>
          <p:cNvSpPr txBox="1"/>
          <p:nvPr/>
        </p:nvSpPr>
        <p:spPr>
          <a:xfrm>
            <a:off x="5120335" y="3758322"/>
            <a:ext cx="2950065" cy="1554272"/>
          </a:xfrm>
          <a:prstGeom prst="rect">
            <a:avLst/>
          </a:prstGeom>
          <a:noFill/>
        </p:spPr>
        <p:txBody>
          <a:bodyPr wrap="square" rtlCol="0">
            <a:spAutoFit/>
          </a:bodyPr>
          <a:lstStyle/>
          <a:p>
            <a:r>
              <a:rPr lang="en-GB" sz="950" dirty="0">
                <a:solidFill>
                  <a:schemeClr val="tx1">
                    <a:lumMod val="75000"/>
                    <a:lumOff val="25000"/>
                  </a:schemeClr>
                </a:solidFill>
              </a:rPr>
              <a:t>FM facilities management</a:t>
            </a:r>
          </a:p>
          <a:p>
            <a:r>
              <a:rPr lang="en-GB" sz="950" dirty="0">
                <a:solidFill>
                  <a:schemeClr val="tx1">
                    <a:lumMod val="75000"/>
                    <a:lumOff val="25000"/>
                  </a:schemeClr>
                </a:solidFill>
              </a:rPr>
              <a:t>Concession workers</a:t>
            </a:r>
          </a:p>
          <a:p>
            <a:r>
              <a:rPr lang="en-GB" sz="950" dirty="0">
                <a:solidFill>
                  <a:schemeClr val="tx1">
                    <a:lumMod val="75000"/>
                    <a:lumOff val="25000"/>
                  </a:schemeClr>
                </a:solidFill>
              </a:rPr>
              <a:t>Ride technicians</a:t>
            </a:r>
          </a:p>
          <a:p>
            <a:r>
              <a:rPr lang="en-GB" sz="950" dirty="0">
                <a:solidFill>
                  <a:schemeClr val="tx1">
                    <a:lumMod val="75000"/>
                    <a:lumOff val="25000"/>
                  </a:schemeClr>
                </a:solidFill>
              </a:rPr>
              <a:t>Catering</a:t>
            </a:r>
          </a:p>
          <a:p>
            <a:r>
              <a:rPr lang="en-GB" sz="950" dirty="0">
                <a:solidFill>
                  <a:schemeClr val="tx1">
                    <a:lumMod val="75000"/>
                    <a:lumOff val="25000"/>
                  </a:schemeClr>
                </a:solidFill>
              </a:rPr>
              <a:t>Retail</a:t>
            </a:r>
          </a:p>
          <a:p>
            <a:r>
              <a:rPr lang="en-GB" sz="950" dirty="0">
                <a:solidFill>
                  <a:schemeClr val="tx1">
                    <a:lumMod val="75000"/>
                    <a:lumOff val="25000"/>
                  </a:schemeClr>
                </a:solidFill>
              </a:rPr>
              <a:t>Entertainment</a:t>
            </a:r>
          </a:p>
          <a:p>
            <a:r>
              <a:rPr lang="en-GB" sz="950" dirty="0">
                <a:solidFill>
                  <a:schemeClr val="tx1">
                    <a:lumMod val="75000"/>
                    <a:lumOff val="25000"/>
                  </a:schemeClr>
                </a:solidFill>
              </a:rPr>
              <a:t>Hotel staff</a:t>
            </a:r>
          </a:p>
          <a:p>
            <a:r>
              <a:rPr lang="en-GB" sz="950" dirty="0">
                <a:solidFill>
                  <a:schemeClr val="tx1">
                    <a:lumMod val="75000"/>
                    <a:lumOff val="25000"/>
                  </a:schemeClr>
                </a:solidFill>
              </a:rPr>
              <a:t>Maintenance</a:t>
            </a:r>
          </a:p>
          <a:p>
            <a:endParaRPr lang="en-GB" sz="950" dirty="0">
              <a:solidFill>
                <a:schemeClr val="tx1">
                  <a:lumMod val="75000"/>
                  <a:lumOff val="25000"/>
                </a:schemeClr>
              </a:solidFill>
            </a:endParaRPr>
          </a:p>
          <a:p>
            <a:endParaRPr lang="en-GB" sz="950" dirty="0">
              <a:solidFill>
                <a:schemeClr val="tx1">
                  <a:lumMod val="75000"/>
                  <a:lumOff val="25000"/>
                </a:schemeClr>
              </a:solidFill>
            </a:endParaRPr>
          </a:p>
        </p:txBody>
      </p:sp>
    </p:spTree>
    <p:extLst>
      <p:ext uri="{BB962C8B-B14F-4D97-AF65-F5344CB8AC3E}">
        <p14:creationId xmlns:p14="http://schemas.microsoft.com/office/powerpoint/2010/main" val="1491079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72C1D5E6-18F6-443A-BCCE-1F157DE4D325}"/>
              </a:ext>
            </a:extLst>
          </p:cNvPr>
          <p:cNvSpPr/>
          <p:nvPr/>
        </p:nvSpPr>
        <p:spPr>
          <a:xfrm>
            <a:off x="414736" y="1563638"/>
            <a:ext cx="8497640" cy="576064"/>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64B8015A-5BAF-490E-BA95-0A4FCD3FB1D9}"/>
              </a:ext>
            </a:extLst>
          </p:cNvPr>
          <p:cNvSpPr>
            <a:spLocks noGrp="1"/>
          </p:cNvSpPr>
          <p:nvPr>
            <p:ph type="body" sz="quarter" idx="11"/>
          </p:nvPr>
        </p:nvSpPr>
        <p:spPr/>
        <p:txBody>
          <a:bodyPr/>
          <a:lstStyle/>
          <a:p>
            <a:r>
              <a:rPr lang="en-GB" dirty="0"/>
              <a:t>Skills supply</a:t>
            </a:r>
          </a:p>
        </p:txBody>
      </p:sp>
      <p:sp>
        <p:nvSpPr>
          <p:cNvPr id="5" name="Arrow: Pentagon 4">
            <a:extLst>
              <a:ext uri="{FF2B5EF4-FFF2-40B4-BE49-F238E27FC236}">
                <a16:creationId xmlns:a16="http://schemas.microsoft.com/office/drawing/2014/main" id="{2A833FC5-0B47-4616-8B20-A6A410CB5A55}"/>
              </a:ext>
            </a:extLst>
          </p:cNvPr>
          <p:cNvSpPr/>
          <p:nvPr/>
        </p:nvSpPr>
        <p:spPr>
          <a:xfrm>
            <a:off x="414736" y="2350921"/>
            <a:ext cx="8497640" cy="576064"/>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Arrow: Pentagon 5">
            <a:extLst>
              <a:ext uri="{FF2B5EF4-FFF2-40B4-BE49-F238E27FC236}">
                <a16:creationId xmlns:a16="http://schemas.microsoft.com/office/drawing/2014/main" id="{812BCB31-4B70-4F16-82D0-359798807874}"/>
              </a:ext>
            </a:extLst>
          </p:cNvPr>
          <p:cNvSpPr/>
          <p:nvPr/>
        </p:nvSpPr>
        <p:spPr>
          <a:xfrm>
            <a:off x="414736" y="3143828"/>
            <a:ext cx="8497640" cy="576064"/>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5AE17FB2-FB28-4D4A-AE90-95CD22AB1D3A}"/>
              </a:ext>
            </a:extLst>
          </p:cNvPr>
          <p:cNvSpPr>
            <a:spLocks noGrp="1"/>
          </p:cNvSpPr>
          <p:nvPr>
            <p:ph sz="quarter" idx="10"/>
          </p:nvPr>
        </p:nvSpPr>
        <p:spPr>
          <a:xfrm>
            <a:off x="246777" y="987574"/>
            <a:ext cx="8642350" cy="3817937"/>
          </a:xfrm>
        </p:spPr>
        <p:txBody>
          <a:bodyPr/>
          <a:lstStyle/>
          <a:p>
            <a:pPr marL="342900" lvl="0" indent="-342900">
              <a:buClr>
                <a:schemeClr val="accent6"/>
              </a:buClr>
              <a:buFont typeface="Symbol" panose="05050102010706020507" pitchFamily="18" charset="2"/>
              <a:buChar char=""/>
            </a:pPr>
            <a:endParaRPr lang="en-GB" sz="1800" b="0" dirty="0">
              <a:latin typeface="Arial Nova Light" panose="020B0304020202020204" pitchFamily="34" charset="0"/>
              <a:ea typeface="Calibri" panose="020F0502020204030204" pitchFamily="34" charset="0"/>
            </a:endParaRPr>
          </a:p>
          <a:p>
            <a:pPr marL="342900" lvl="0" indent="-342900">
              <a:buClr>
                <a:schemeClr val="accent6"/>
              </a:buClr>
              <a:buFont typeface="Symbol" panose="05050102010706020507" pitchFamily="18" charset="2"/>
              <a:buChar char=""/>
            </a:pPr>
            <a:endParaRPr lang="en-GB" sz="1800" b="0" dirty="0">
              <a:latin typeface="Arial Nova Light" panose="020B030402020202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B300C690-B70D-4913-9239-5320AD701B85}"/>
              </a:ext>
            </a:extLst>
          </p:cNvPr>
          <p:cNvSpPr txBox="1"/>
          <p:nvPr/>
        </p:nvSpPr>
        <p:spPr>
          <a:xfrm>
            <a:off x="1299547" y="3156524"/>
            <a:ext cx="6675482" cy="523220"/>
          </a:xfrm>
          <a:prstGeom prst="rect">
            <a:avLst/>
          </a:prstGeom>
          <a:noFill/>
        </p:spPr>
        <p:txBody>
          <a:bodyPr wrap="square">
            <a:spAutoFit/>
          </a:bodyPr>
          <a:lstStyle/>
          <a:p>
            <a:pPr lvl="0">
              <a:buClr>
                <a:schemeClr val="accent6"/>
              </a:buClr>
            </a:pPr>
            <a:r>
              <a:rPr lang="en-GB" sz="1400" b="0">
                <a:solidFill>
                  <a:schemeClr val="bg1"/>
                </a:solidFill>
                <a:latin typeface="Arial Nova Light" panose="020B0304020202020204" pitchFamily="34" charset="0"/>
                <a:ea typeface="Calibri" panose="020F0502020204030204" pitchFamily="34" charset="0"/>
              </a:rPr>
              <a:t>A  Skills Supply Solution and Strategy for each project/Sub region (broken into sub tasks)</a:t>
            </a:r>
            <a:endParaRPr lang="en-GB" b="0">
              <a:solidFill>
                <a:schemeClr val="bg1"/>
              </a:solidFill>
              <a:latin typeface="Arial Nova Light" panose="020B030402020202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DE7FAA83-BDA4-4DAD-AE11-C7F0CBD338C1}"/>
              </a:ext>
            </a:extLst>
          </p:cNvPr>
          <p:cNvSpPr txBox="1"/>
          <p:nvPr/>
        </p:nvSpPr>
        <p:spPr>
          <a:xfrm>
            <a:off x="1299547" y="2390039"/>
            <a:ext cx="6976325" cy="523220"/>
          </a:xfrm>
          <a:prstGeom prst="rect">
            <a:avLst/>
          </a:prstGeom>
          <a:noFill/>
        </p:spPr>
        <p:txBody>
          <a:bodyPr wrap="square">
            <a:spAutoFit/>
          </a:bodyPr>
          <a:lstStyle/>
          <a:p>
            <a:pPr lvl="0">
              <a:buClr>
                <a:schemeClr val="accent6"/>
              </a:buClr>
            </a:pPr>
            <a:r>
              <a:rPr lang="en-GB" sz="1400" b="0" dirty="0">
                <a:solidFill>
                  <a:schemeClr val="bg1"/>
                </a:solidFill>
                <a:latin typeface="Arial Nova Light" panose="020B0304020202020204" pitchFamily="34" charset="0"/>
                <a:ea typeface="Calibri" panose="020F0502020204030204" pitchFamily="34" charset="0"/>
              </a:rPr>
              <a:t>Research and engagement with the educational and training establishments that will be critical in creating the skills and matching people to the forecast pipeline of required skills.</a:t>
            </a:r>
          </a:p>
        </p:txBody>
      </p:sp>
      <p:sp>
        <p:nvSpPr>
          <p:cNvPr id="12" name="TextBox 11">
            <a:extLst>
              <a:ext uri="{FF2B5EF4-FFF2-40B4-BE49-F238E27FC236}">
                <a16:creationId xmlns:a16="http://schemas.microsoft.com/office/drawing/2014/main" id="{80104B1F-B10C-4106-BE5C-E68A3AD5BB44}"/>
              </a:ext>
            </a:extLst>
          </p:cNvPr>
          <p:cNvSpPr txBox="1"/>
          <p:nvPr/>
        </p:nvSpPr>
        <p:spPr>
          <a:xfrm>
            <a:off x="1299547" y="1616482"/>
            <a:ext cx="6828696" cy="523220"/>
          </a:xfrm>
          <a:prstGeom prst="rect">
            <a:avLst/>
          </a:prstGeom>
          <a:noFill/>
        </p:spPr>
        <p:txBody>
          <a:bodyPr wrap="square">
            <a:spAutoFit/>
          </a:bodyPr>
          <a:lstStyle/>
          <a:p>
            <a:pPr lvl="0">
              <a:buClr>
                <a:schemeClr val="accent6"/>
              </a:buClr>
            </a:pPr>
            <a:r>
              <a:rPr lang="en-GB" sz="1400" b="0" dirty="0">
                <a:solidFill>
                  <a:schemeClr val="bg1"/>
                </a:solidFill>
                <a:latin typeface="Arial Nova Light" panose="020B0304020202020204" pitchFamily="34" charset="0"/>
                <a:ea typeface="Calibri" panose="020F0502020204030204" pitchFamily="34" charset="0"/>
              </a:rPr>
              <a:t>A review of the Skills Analysis and Deep Dive modelling to provide a peer review of forecasting work</a:t>
            </a:r>
          </a:p>
        </p:txBody>
      </p:sp>
      <p:pic>
        <p:nvPicPr>
          <p:cNvPr id="14" name="Graphic 13" descr="Statistics with solid fill">
            <a:extLst>
              <a:ext uri="{FF2B5EF4-FFF2-40B4-BE49-F238E27FC236}">
                <a16:creationId xmlns:a16="http://schemas.microsoft.com/office/drawing/2014/main" id="{BCCA9167-6718-4AB7-BE12-AD1070483F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4805" y="1614038"/>
            <a:ext cx="529208" cy="529208"/>
          </a:xfrm>
          <a:prstGeom prst="rect">
            <a:avLst/>
          </a:prstGeom>
        </p:spPr>
      </p:pic>
      <p:pic>
        <p:nvPicPr>
          <p:cNvPr id="16" name="Graphic 15" descr="Diploma roll with solid fill">
            <a:extLst>
              <a:ext uri="{FF2B5EF4-FFF2-40B4-BE49-F238E27FC236}">
                <a16:creationId xmlns:a16="http://schemas.microsoft.com/office/drawing/2014/main" id="{35299775-FCDF-4710-AB02-158B0704DC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7131" y="2347377"/>
            <a:ext cx="685337" cy="685337"/>
          </a:xfrm>
          <a:prstGeom prst="rect">
            <a:avLst/>
          </a:prstGeom>
        </p:spPr>
      </p:pic>
      <p:pic>
        <p:nvPicPr>
          <p:cNvPr id="18" name="Graphic 17" descr="Playbook with solid fill">
            <a:extLst>
              <a:ext uri="{FF2B5EF4-FFF2-40B4-BE49-F238E27FC236}">
                <a16:creationId xmlns:a16="http://schemas.microsoft.com/office/drawing/2014/main" id="{9400C917-8C16-4D26-852A-1B68360AF03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9770" y="3116609"/>
            <a:ext cx="679277" cy="679277"/>
          </a:xfrm>
          <a:prstGeom prst="rect">
            <a:avLst/>
          </a:prstGeom>
        </p:spPr>
      </p:pic>
    </p:spTree>
    <p:extLst>
      <p:ext uri="{BB962C8B-B14F-4D97-AF65-F5344CB8AC3E}">
        <p14:creationId xmlns:p14="http://schemas.microsoft.com/office/powerpoint/2010/main" val="1420610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71A34D-0ECE-49EF-B346-ECF803CAB1D4}"/>
              </a:ext>
            </a:extLst>
          </p:cNvPr>
          <p:cNvSpPr/>
          <p:nvPr/>
        </p:nvSpPr>
        <p:spPr>
          <a:xfrm>
            <a:off x="609480" y="4538623"/>
            <a:ext cx="1350448" cy="260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8"/>
          </a:p>
        </p:txBody>
      </p:sp>
      <p:sp>
        <p:nvSpPr>
          <p:cNvPr id="2" name="Text Placeholder 1">
            <a:extLst>
              <a:ext uri="{FF2B5EF4-FFF2-40B4-BE49-F238E27FC236}">
                <a16:creationId xmlns:a16="http://schemas.microsoft.com/office/drawing/2014/main" id="{61A599C0-54B2-4613-96A7-1E9023AE14B5}"/>
              </a:ext>
            </a:extLst>
          </p:cNvPr>
          <p:cNvSpPr>
            <a:spLocks noGrp="1"/>
          </p:cNvSpPr>
          <p:nvPr>
            <p:ph type="body" sz="quarter" idx="11"/>
          </p:nvPr>
        </p:nvSpPr>
        <p:spPr>
          <a:xfrm>
            <a:off x="359783" y="106884"/>
            <a:ext cx="4759341" cy="643070"/>
          </a:xfrm>
        </p:spPr>
        <p:txBody>
          <a:bodyPr/>
          <a:lstStyle/>
          <a:p>
            <a:r>
              <a:rPr lang="en-GB" dirty="0"/>
              <a:t>Core Projects Programme</a:t>
            </a:r>
          </a:p>
          <a:p>
            <a:r>
              <a:rPr lang="en-GB" sz="938" dirty="0"/>
              <a:t>From Planning to operation </a:t>
            </a:r>
          </a:p>
        </p:txBody>
      </p:sp>
      <p:graphicFrame>
        <p:nvGraphicFramePr>
          <p:cNvPr id="4" name="Table 4">
            <a:extLst>
              <a:ext uri="{FF2B5EF4-FFF2-40B4-BE49-F238E27FC236}">
                <a16:creationId xmlns:a16="http://schemas.microsoft.com/office/drawing/2014/main" id="{89F42E0B-3B22-4F99-B86F-9FD81890664F}"/>
              </a:ext>
            </a:extLst>
          </p:cNvPr>
          <p:cNvGraphicFramePr>
            <a:graphicFrameLocks noGrp="1"/>
          </p:cNvGraphicFramePr>
          <p:nvPr>
            <p:ph sz="quarter" idx="10"/>
            <p:extLst>
              <p:ext uri="{D42A27DB-BD31-4B8C-83A1-F6EECF244321}">
                <p14:modId xmlns:p14="http://schemas.microsoft.com/office/powerpoint/2010/main" val="2133535663"/>
              </p:ext>
            </p:extLst>
          </p:nvPr>
        </p:nvGraphicFramePr>
        <p:xfrm>
          <a:off x="712957" y="1146302"/>
          <a:ext cx="7846070" cy="3410468"/>
        </p:xfrm>
        <a:graphic>
          <a:graphicData uri="http://schemas.openxmlformats.org/drawingml/2006/table">
            <a:tbl>
              <a:tblPr firstRow="1" bandRow="1">
                <a:tableStyleId>{5C22544A-7EE6-4342-B048-85BDC9FD1C3A}</a:tableStyleId>
              </a:tblPr>
              <a:tblGrid>
                <a:gridCol w="1058758">
                  <a:extLst>
                    <a:ext uri="{9D8B030D-6E8A-4147-A177-3AD203B41FA5}">
                      <a16:colId xmlns:a16="http://schemas.microsoft.com/office/drawing/2014/main" val="4031536782"/>
                    </a:ext>
                  </a:extLst>
                </a:gridCol>
                <a:gridCol w="453562">
                  <a:extLst>
                    <a:ext uri="{9D8B030D-6E8A-4147-A177-3AD203B41FA5}">
                      <a16:colId xmlns:a16="http://schemas.microsoft.com/office/drawing/2014/main" val="1724143957"/>
                    </a:ext>
                  </a:extLst>
                </a:gridCol>
                <a:gridCol w="422250">
                  <a:extLst>
                    <a:ext uri="{9D8B030D-6E8A-4147-A177-3AD203B41FA5}">
                      <a16:colId xmlns:a16="http://schemas.microsoft.com/office/drawing/2014/main" val="3961385640"/>
                    </a:ext>
                  </a:extLst>
                </a:gridCol>
                <a:gridCol w="422250">
                  <a:extLst>
                    <a:ext uri="{9D8B030D-6E8A-4147-A177-3AD203B41FA5}">
                      <a16:colId xmlns:a16="http://schemas.microsoft.com/office/drawing/2014/main" val="2783513079"/>
                    </a:ext>
                  </a:extLst>
                </a:gridCol>
                <a:gridCol w="422250">
                  <a:extLst>
                    <a:ext uri="{9D8B030D-6E8A-4147-A177-3AD203B41FA5}">
                      <a16:colId xmlns:a16="http://schemas.microsoft.com/office/drawing/2014/main" val="4218274412"/>
                    </a:ext>
                  </a:extLst>
                </a:gridCol>
                <a:gridCol w="422250">
                  <a:extLst>
                    <a:ext uri="{9D8B030D-6E8A-4147-A177-3AD203B41FA5}">
                      <a16:colId xmlns:a16="http://schemas.microsoft.com/office/drawing/2014/main" val="3422905921"/>
                    </a:ext>
                  </a:extLst>
                </a:gridCol>
                <a:gridCol w="422250">
                  <a:extLst>
                    <a:ext uri="{9D8B030D-6E8A-4147-A177-3AD203B41FA5}">
                      <a16:colId xmlns:a16="http://schemas.microsoft.com/office/drawing/2014/main" val="952654515"/>
                    </a:ext>
                  </a:extLst>
                </a:gridCol>
                <a:gridCol w="422250">
                  <a:extLst>
                    <a:ext uri="{9D8B030D-6E8A-4147-A177-3AD203B41FA5}">
                      <a16:colId xmlns:a16="http://schemas.microsoft.com/office/drawing/2014/main" val="3083227946"/>
                    </a:ext>
                  </a:extLst>
                </a:gridCol>
                <a:gridCol w="422250">
                  <a:extLst>
                    <a:ext uri="{9D8B030D-6E8A-4147-A177-3AD203B41FA5}">
                      <a16:colId xmlns:a16="http://schemas.microsoft.com/office/drawing/2014/main" val="1066552057"/>
                    </a:ext>
                  </a:extLst>
                </a:gridCol>
                <a:gridCol w="422250">
                  <a:extLst>
                    <a:ext uri="{9D8B030D-6E8A-4147-A177-3AD203B41FA5}">
                      <a16:colId xmlns:a16="http://schemas.microsoft.com/office/drawing/2014/main" val="3142886219"/>
                    </a:ext>
                  </a:extLst>
                </a:gridCol>
                <a:gridCol w="422250">
                  <a:extLst>
                    <a:ext uri="{9D8B030D-6E8A-4147-A177-3AD203B41FA5}">
                      <a16:colId xmlns:a16="http://schemas.microsoft.com/office/drawing/2014/main" val="3294657529"/>
                    </a:ext>
                  </a:extLst>
                </a:gridCol>
                <a:gridCol w="422250">
                  <a:extLst>
                    <a:ext uri="{9D8B030D-6E8A-4147-A177-3AD203B41FA5}">
                      <a16:colId xmlns:a16="http://schemas.microsoft.com/office/drawing/2014/main" val="2665971183"/>
                    </a:ext>
                  </a:extLst>
                </a:gridCol>
                <a:gridCol w="422250">
                  <a:extLst>
                    <a:ext uri="{9D8B030D-6E8A-4147-A177-3AD203B41FA5}">
                      <a16:colId xmlns:a16="http://schemas.microsoft.com/office/drawing/2014/main" val="457576113"/>
                    </a:ext>
                  </a:extLst>
                </a:gridCol>
                <a:gridCol w="422250">
                  <a:extLst>
                    <a:ext uri="{9D8B030D-6E8A-4147-A177-3AD203B41FA5}">
                      <a16:colId xmlns:a16="http://schemas.microsoft.com/office/drawing/2014/main" val="510598210"/>
                    </a:ext>
                  </a:extLst>
                </a:gridCol>
                <a:gridCol w="422250">
                  <a:extLst>
                    <a:ext uri="{9D8B030D-6E8A-4147-A177-3AD203B41FA5}">
                      <a16:colId xmlns:a16="http://schemas.microsoft.com/office/drawing/2014/main" val="2214880116"/>
                    </a:ext>
                  </a:extLst>
                </a:gridCol>
                <a:gridCol w="422250">
                  <a:extLst>
                    <a:ext uri="{9D8B030D-6E8A-4147-A177-3AD203B41FA5}">
                      <a16:colId xmlns:a16="http://schemas.microsoft.com/office/drawing/2014/main" val="1181309231"/>
                    </a:ext>
                  </a:extLst>
                </a:gridCol>
                <a:gridCol w="422250">
                  <a:extLst>
                    <a:ext uri="{9D8B030D-6E8A-4147-A177-3AD203B41FA5}">
                      <a16:colId xmlns:a16="http://schemas.microsoft.com/office/drawing/2014/main" val="2680088557"/>
                    </a:ext>
                  </a:extLst>
                </a:gridCol>
              </a:tblGrid>
              <a:tr h="328331">
                <a:tc>
                  <a:txBody>
                    <a:bodyPr/>
                    <a:lstStyle/>
                    <a:p>
                      <a:endParaRPr lang="en-GB" sz="1200" dirty="0"/>
                    </a:p>
                  </a:txBody>
                  <a:tcPr marL="81661" marR="81661" marT="40830" marB="40830">
                    <a:solidFill>
                      <a:srgbClr val="008A9B"/>
                    </a:solidFill>
                  </a:tcPr>
                </a:tc>
                <a:tc>
                  <a:txBody>
                    <a:bodyPr/>
                    <a:lstStyle/>
                    <a:p>
                      <a:r>
                        <a:rPr lang="en-GB" sz="900" dirty="0"/>
                        <a:t>2021</a:t>
                      </a:r>
                    </a:p>
                  </a:txBody>
                  <a:tcPr marL="81661" marR="81661" marT="40830" marB="40830">
                    <a:solidFill>
                      <a:schemeClr val="accent6"/>
                    </a:solidFill>
                  </a:tcPr>
                </a:tc>
                <a:tc>
                  <a:txBody>
                    <a:bodyPr/>
                    <a:lstStyle/>
                    <a:p>
                      <a:r>
                        <a:rPr lang="en-GB" sz="900" dirty="0"/>
                        <a:t>2022</a:t>
                      </a:r>
                    </a:p>
                  </a:txBody>
                  <a:tcPr marL="81661" marR="81661" marT="40830" marB="40830">
                    <a:solidFill>
                      <a:schemeClr val="accent6"/>
                    </a:solidFill>
                  </a:tcPr>
                </a:tc>
                <a:tc>
                  <a:txBody>
                    <a:bodyPr/>
                    <a:lstStyle/>
                    <a:p>
                      <a:r>
                        <a:rPr lang="en-GB" sz="900" dirty="0"/>
                        <a:t>2023</a:t>
                      </a:r>
                    </a:p>
                  </a:txBody>
                  <a:tcPr marL="81661" marR="81661" marT="40830" marB="40830">
                    <a:solidFill>
                      <a:schemeClr val="accent6"/>
                    </a:solidFill>
                  </a:tcPr>
                </a:tc>
                <a:tc>
                  <a:txBody>
                    <a:bodyPr/>
                    <a:lstStyle/>
                    <a:p>
                      <a:r>
                        <a:rPr lang="en-GB" sz="900" dirty="0"/>
                        <a:t>2024</a:t>
                      </a:r>
                    </a:p>
                  </a:txBody>
                  <a:tcPr marL="81661" marR="81661" marT="40830" marB="40830">
                    <a:solidFill>
                      <a:schemeClr val="accent6"/>
                    </a:solidFill>
                  </a:tcPr>
                </a:tc>
                <a:tc>
                  <a:txBody>
                    <a:bodyPr/>
                    <a:lstStyle/>
                    <a:p>
                      <a:r>
                        <a:rPr lang="en-GB" sz="900" dirty="0"/>
                        <a:t>2025</a:t>
                      </a:r>
                    </a:p>
                  </a:txBody>
                  <a:tcPr marL="81661" marR="81661" marT="40830" marB="40830">
                    <a:solidFill>
                      <a:schemeClr val="accent6"/>
                    </a:solidFill>
                  </a:tcPr>
                </a:tc>
                <a:tc>
                  <a:txBody>
                    <a:bodyPr/>
                    <a:lstStyle/>
                    <a:p>
                      <a:r>
                        <a:rPr lang="en-GB" sz="900" dirty="0"/>
                        <a:t>2026</a:t>
                      </a:r>
                    </a:p>
                  </a:txBody>
                  <a:tcPr marL="81661" marR="81661" marT="40830" marB="40830">
                    <a:solidFill>
                      <a:schemeClr val="accent6"/>
                    </a:solidFill>
                  </a:tcPr>
                </a:tc>
                <a:tc>
                  <a:txBody>
                    <a:bodyPr/>
                    <a:lstStyle/>
                    <a:p>
                      <a:r>
                        <a:rPr lang="en-GB" sz="900" dirty="0"/>
                        <a:t>2027</a:t>
                      </a:r>
                    </a:p>
                  </a:txBody>
                  <a:tcPr marL="81661" marR="81661" marT="40830" marB="40830">
                    <a:solidFill>
                      <a:schemeClr val="accent6"/>
                    </a:solidFill>
                  </a:tcPr>
                </a:tc>
                <a:tc>
                  <a:txBody>
                    <a:bodyPr/>
                    <a:lstStyle/>
                    <a:p>
                      <a:r>
                        <a:rPr lang="en-GB" sz="900" dirty="0"/>
                        <a:t>2028</a:t>
                      </a:r>
                    </a:p>
                  </a:txBody>
                  <a:tcPr marL="81661" marR="81661" marT="40830" marB="40830">
                    <a:solidFill>
                      <a:schemeClr val="accent6"/>
                    </a:solidFill>
                  </a:tcPr>
                </a:tc>
                <a:tc>
                  <a:txBody>
                    <a:bodyPr/>
                    <a:lstStyle/>
                    <a:p>
                      <a:r>
                        <a:rPr lang="en-GB" sz="900" dirty="0"/>
                        <a:t>2029</a:t>
                      </a:r>
                    </a:p>
                  </a:txBody>
                  <a:tcPr marL="81661" marR="81661" marT="40830" marB="40830">
                    <a:solidFill>
                      <a:schemeClr val="accent6"/>
                    </a:solidFill>
                  </a:tcPr>
                </a:tc>
                <a:tc>
                  <a:txBody>
                    <a:bodyPr/>
                    <a:lstStyle/>
                    <a:p>
                      <a:r>
                        <a:rPr lang="en-GB" sz="900" dirty="0"/>
                        <a:t>2030</a:t>
                      </a:r>
                    </a:p>
                  </a:txBody>
                  <a:tcPr marL="81661" marR="81661" marT="40830" marB="40830">
                    <a:solidFill>
                      <a:schemeClr val="accent6"/>
                    </a:solidFill>
                  </a:tcPr>
                </a:tc>
                <a:tc>
                  <a:txBody>
                    <a:bodyPr/>
                    <a:lstStyle/>
                    <a:p>
                      <a:r>
                        <a:rPr lang="en-GB" sz="900" dirty="0"/>
                        <a:t>2031</a:t>
                      </a:r>
                    </a:p>
                  </a:txBody>
                  <a:tcPr marL="81661" marR="81661" marT="40830" marB="40830">
                    <a:solidFill>
                      <a:schemeClr val="accent6"/>
                    </a:solidFill>
                  </a:tcPr>
                </a:tc>
                <a:tc>
                  <a:txBody>
                    <a:bodyPr/>
                    <a:lstStyle/>
                    <a:p>
                      <a:r>
                        <a:rPr lang="en-GB" sz="900" dirty="0"/>
                        <a:t>2032</a:t>
                      </a:r>
                    </a:p>
                  </a:txBody>
                  <a:tcPr marL="81661" marR="81661" marT="40830" marB="40830">
                    <a:solidFill>
                      <a:schemeClr val="accent6"/>
                    </a:solidFill>
                  </a:tcPr>
                </a:tc>
                <a:tc>
                  <a:txBody>
                    <a:bodyPr/>
                    <a:lstStyle/>
                    <a:p>
                      <a:r>
                        <a:rPr lang="en-GB" sz="900" dirty="0"/>
                        <a:t>2033</a:t>
                      </a:r>
                    </a:p>
                  </a:txBody>
                  <a:tcPr marL="81661" marR="81661" marT="40830" marB="40830">
                    <a:solidFill>
                      <a:schemeClr val="accent6"/>
                    </a:solidFill>
                  </a:tcPr>
                </a:tc>
                <a:tc>
                  <a:txBody>
                    <a:bodyPr/>
                    <a:lstStyle/>
                    <a:p>
                      <a:r>
                        <a:rPr lang="en-GB" sz="900" dirty="0"/>
                        <a:t>2034</a:t>
                      </a:r>
                    </a:p>
                  </a:txBody>
                  <a:tcPr marL="81661" marR="81661" marT="40830" marB="40830">
                    <a:solidFill>
                      <a:schemeClr val="accent6"/>
                    </a:solidFill>
                  </a:tcPr>
                </a:tc>
                <a:tc>
                  <a:txBody>
                    <a:bodyPr/>
                    <a:lstStyle/>
                    <a:p>
                      <a:r>
                        <a:rPr lang="en-GB" sz="900" dirty="0"/>
                        <a:t>2035</a:t>
                      </a:r>
                    </a:p>
                  </a:txBody>
                  <a:tcPr marL="81661" marR="81661" marT="40830" marB="40830">
                    <a:solidFill>
                      <a:schemeClr val="accent6"/>
                    </a:solidFill>
                  </a:tcPr>
                </a:tc>
                <a:tc>
                  <a:txBody>
                    <a:bodyPr/>
                    <a:lstStyle/>
                    <a:p>
                      <a:r>
                        <a:rPr lang="en-GB" sz="900" dirty="0"/>
                        <a:t>2036</a:t>
                      </a:r>
                    </a:p>
                  </a:txBody>
                  <a:tcPr marL="81661" marR="81661" marT="40830" marB="40830">
                    <a:solidFill>
                      <a:schemeClr val="accent6"/>
                    </a:solidFill>
                  </a:tcPr>
                </a:tc>
                <a:extLst>
                  <a:ext uri="{0D108BD9-81ED-4DB2-BD59-A6C34878D82A}">
                    <a16:rowId xmlns:a16="http://schemas.microsoft.com/office/drawing/2014/main" val="3026347829"/>
                  </a:ext>
                </a:extLst>
              </a:tr>
              <a:tr h="353864">
                <a:tc>
                  <a:txBody>
                    <a:bodyPr/>
                    <a:lstStyle/>
                    <a:p>
                      <a:r>
                        <a:rPr lang="en-GB" sz="900" b="1" dirty="0">
                          <a:solidFill>
                            <a:schemeClr val="bg1"/>
                          </a:solidFill>
                          <a:latin typeface="Arial Nova Light" panose="020B0304020202020204" pitchFamily="34" charset="0"/>
                        </a:rPr>
                        <a:t>Bradwell B</a:t>
                      </a:r>
                    </a:p>
                    <a:p>
                      <a:endParaRPr lang="en-GB" sz="900" dirty="0">
                        <a:solidFill>
                          <a:schemeClr val="bg1"/>
                        </a:solidFill>
                        <a:latin typeface="Arial Nova Light" panose="020B0304020202020204" pitchFamily="34" charset="0"/>
                      </a:endParaRPr>
                    </a:p>
                  </a:txBody>
                  <a:tcPr marL="81661" marR="81661" marT="40830" marB="40830">
                    <a:solidFill>
                      <a:schemeClr val="tx1">
                        <a:lumMod val="50000"/>
                        <a:lumOff val="50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extLst>
                  <a:ext uri="{0D108BD9-81ED-4DB2-BD59-A6C34878D82A}">
                    <a16:rowId xmlns:a16="http://schemas.microsoft.com/office/drawing/2014/main" val="3033246879"/>
                  </a:ext>
                </a:extLst>
              </a:tr>
              <a:tr h="353864">
                <a:tc>
                  <a:txBody>
                    <a:bodyPr/>
                    <a:lstStyle/>
                    <a:p>
                      <a:pPr marL="0" marR="0" lvl="0" indent="0" algn="l" defTabSz="685814"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Arial Nova Light" panose="020B0304020202020204" pitchFamily="34" charset="0"/>
                        </a:rPr>
                        <a:t>Ebbsfleet Garden City</a:t>
                      </a:r>
                    </a:p>
                  </a:txBody>
                  <a:tcPr marL="81661" marR="81661" marT="40830" marB="40830">
                    <a:solidFill>
                      <a:schemeClr val="tx1">
                        <a:lumMod val="50000"/>
                        <a:lumOff val="50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extLst>
                  <a:ext uri="{0D108BD9-81ED-4DB2-BD59-A6C34878D82A}">
                    <a16:rowId xmlns:a16="http://schemas.microsoft.com/office/drawing/2014/main" val="292927160"/>
                  </a:ext>
                </a:extLst>
              </a:tr>
              <a:tr h="407922">
                <a:tc>
                  <a:txBody>
                    <a:bodyPr/>
                    <a:lstStyle/>
                    <a:p>
                      <a:pPr marL="0" marR="0" lvl="0" indent="0" algn="l" defTabSz="685814"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Arial Nova Light" panose="020B0304020202020204" pitchFamily="34" charset="0"/>
                        </a:rPr>
                        <a:t>Felixstowe and Harwich Freeport</a:t>
                      </a:r>
                      <a:endParaRPr lang="en-GB" sz="900" dirty="0"/>
                    </a:p>
                  </a:txBody>
                  <a:tcPr marL="81661" marR="81661" marT="40830" marB="40830">
                    <a:solidFill>
                      <a:schemeClr val="tx1">
                        <a:lumMod val="50000"/>
                        <a:lumOff val="50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extLst>
                  <a:ext uri="{0D108BD9-81ED-4DB2-BD59-A6C34878D82A}">
                    <a16:rowId xmlns:a16="http://schemas.microsoft.com/office/drawing/2014/main" val="1362569293"/>
                  </a:ext>
                </a:extLst>
              </a:tr>
              <a:tr h="353864">
                <a:tc>
                  <a:txBody>
                    <a:bodyPr/>
                    <a:lstStyle/>
                    <a:p>
                      <a:pPr marL="0" marR="0" lvl="0" indent="0" algn="l" defTabSz="685814" rtl="0" eaLnBrk="1" fontAlgn="auto" latinLnBrk="0" hangingPunct="1">
                        <a:lnSpc>
                          <a:spcPct val="100000"/>
                        </a:lnSpc>
                        <a:spcBef>
                          <a:spcPts val="0"/>
                        </a:spcBef>
                        <a:spcAft>
                          <a:spcPts val="0"/>
                        </a:spcAft>
                        <a:buClrTx/>
                        <a:buSzTx/>
                        <a:buFontTx/>
                        <a:buNone/>
                        <a:tabLst/>
                        <a:defRPr/>
                      </a:pPr>
                      <a:r>
                        <a:rPr lang="en-GB" sz="900" b="1" dirty="0" err="1">
                          <a:solidFill>
                            <a:schemeClr val="bg1"/>
                          </a:solidFill>
                          <a:latin typeface="Arial Nova Light" panose="020B0304020202020204" pitchFamily="34" charset="0"/>
                        </a:rPr>
                        <a:t>Hoo</a:t>
                      </a:r>
                      <a:r>
                        <a:rPr lang="en-GB" sz="900" b="1" dirty="0">
                          <a:solidFill>
                            <a:schemeClr val="bg1"/>
                          </a:solidFill>
                          <a:latin typeface="Arial Nova Light" panose="020B0304020202020204" pitchFamily="34" charset="0"/>
                        </a:rPr>
                        <a:t> Peninsula</a:t>
                      </a:r>
                    </a:p>
                    <a:p>
                      <a:pPr marL="0" marR="0" lvl="0" indent="0" algn="l" defTabSz="685814" rtl="0" eaLnBrk="1" fontAlgn="auto" latinLnBrk="0" hangingPunct="1">
                        <a:lnSpc>
                          <a:spcPct val="100000"/>
                        </a:lnSpc>
                        <a:spcBef>
                          <a:spcPts val="0"/>
                        </a:spcBef>
                        <a:spcAft>
                          <a:spcPts val="0"/>
                        </a:spcAft>
                        <a:buClrTx/>
                        <a:buSzTx/>
                        <a:buFontTx/>
                        <a:buNone/>
                        <a:tabLst/>
                        <a:defRPr/>
                      </a:pPr>
                      <a:endParaRPr lang="en-GB" sz="900" dirty="0"/>
                    </a:p>
                  </a:txBody>
                  <a:tcPr marL="81661" marR="81661" marT="40830" marB="40830">
                    <a:solidFill>
                      <a:schemeClr val="tx1">
                        <a:lumMod val="50000"/>
                        <a:lumOff val="50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extLst>
                  <a:ext uri="{0D108BD9-81ED-4DB2-BD59-A6C34878D82A}">
                    <a16:rowId xmlns:a16="http://schemas.microsoft.com/office/drawing/2014/main" val="2756712223"/>
                  </a:ext>
                </a:extLst>
              </a:tr>
              <a:tr h="383501">
                <a:tc>
                  <a:txBody>
                    <a:bodyPr/>
                    <a:lstStyle/>
                    <a:p>
                      <a:pPr marL="0" marR="0" lvl="0" indent="0" algn="l" defTabSz="685814"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Arial Nova Light" panose="020B0304020202020204" pitchFamily="34" charset="0"/>
                        </a:rPr>
                        <a:t>Lower Thames Crossing</a:t>
                      </a:r>
                    </a:p>
                  </a:txBody>
                  <a:tcPr marL="81661" marR="81661" marT="40830" marB="40830">
                    <a:solidFill>
                      <a:schemeClr val="tx1">
                        <a:lumMod val="50000"/>
                        <a:lumOff val="50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extLst>
                  <a:ext uri="{0D108BD9-81ED-4DB2-BD59-A6C34878D82A}">
                    <a16:rowId xmlns:a16="http://schemas.microsoft.com/office/drawing/2014/main" val="2212867519"/>
                  </a:ext>
                </a:extLst>
              </a:tr>
              <a:tr h="489965">
                <a:tc>
                  <a:txBody>
                    <a:bodyPr/>
                    <a:lstStyle/>
                    <a:p>
                      <a:pPr marL="0" marR="0" lvl="0" indent="0" algn="l" defTabSz="685814" rtl="0" eaLnBrk="1" fontAlgn="auto" latinLnBrk="0" hangingPunct="1">
                        <a:lnSpc>
                          <a:spcPct val="100000"/>
                        </a:lnSpc>
                        <a:spcBef>
                          <a:spcPts val="0"/>
                        </a:spcBef>
                        <a:spcAft>
                          <a:spcPts val="0"/>
                        </a:spcAft>
                        <a:buClrTx/>
                        <a:buSzTx/>
                        <a:buFontTx/>
                        <a:buNone/>
                        <a:tabLst/>
                        <a:defRPr/>
                      </a:pPr>
                      <a:r>
                        <a:rPr lang="en-GB" sz="900" b="1" kern="1200" dirty="0">
                          <a:solidFill>
                            <a:schemeClr val="bg1"/>
                          </a:solidFill>
                          <a:latin typeface="Arial Nova Light" panose="020B0304020202020204" pitchFamily="34" charset="0"/>
                          <a:ea typeface="+mn-ea"/>
                          <a:cs typeface="+mn-cs"/>
                        </a:rPr>
                        <a:t>Public Health England Relocation</a:t>
                      </a:r>
                    </a:p>
                  </a:txBody>
                  <a:tcPr marL="81661" marR="81661" marT="40830" marB="40830">
                    <a:solidFill>
                      <a:schemeClr val="tx1">
                        <a:lumMod val="50000"/>
                        <a:lumOff val="50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extLst>
                  <a:ext uri="{0D108BD9-81ED-4DB2-BD59-A6C34878D82A}">
                    <a16:rowId xmlns:a16="http://schemas.microsoft.com/office/drawing/2014/main" val="462772634"/>
                  </a:ext>
                </a:extLst>
              </a:tr>
              <a:tr h="364817">
                <a:tc>
                  <a:txBody>
                    <a:bodyPr/>
                    <a:lstStyle/>
                    <a:p>
                      <a:pPr marL="0" marR="0" lvl="0" indent="0" algn="l" defTabSz="685814" rtl="0" eaLnBrk="1" fontAlgn="auto" latinLnBrk="0" hangingPunct="1">
                        <a:lnSpc>
                          <a:spcPct val="100000"/>
                        </a:lnSpc>
                        <a:spcBef>
                          <a:spcPts val="0"/>
                        </a:spcBef>
                        <a:spcAft>
                          <a:spcPts val="0"/>
                        </a:spcAft>
                        <a:buClrTx/>
                        <a:buSzTx/>
                        <a:buFontTx/>
                        <a:buNone/>
                        <a:tabLst/>
                        <a:defRPr/>
                      </a:pPr>
                      <a:r>
                        <a:rPr lang="en-GB" sz="900" b="1" kern="1200" dirty="0">
                          <a:solidFill>
                            <a:schemeClr val="bg1"/>
                          </a:solidFill>
                          <a:latin typeface="Arial Nova Light" panose="020B0304020202020204" pitchFamily="34" charset="0"/>
                          <a:ea typeface="+mn-ea"/>
                          <a:cs typeface="+mn-cs"/>
                        </a:rPr>
                        <a:t>Thames Estuary Freeport</a:t>
                      </a:r>
                    </a:p>
                  </a:txBody>
                  <a:tcPr marL="81661" marR="81661" marT="40830" marB="40830">
                    <a:solidFill>
                      <a:schemeClr val="tx1">
                        <a:lumMod val="50000"/>
                        <a:lumOff val="50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extLst>
                  <a:ext uri="{0D108BD9-81ED-4DB2-BD59-A6C34878D82A}">
                    <a16:rowId xmlns:a16="http://schemas.microsoft.com/office/drawing/2014/main" val="4014353483"/>
                  </a:ext>
                </a:extLst>
              </a:tr>
              <a:tr h="364817">
                <a:tc>
                  <a:txBody>
                    <a:bodyPr/>
                    <a:lstStyle/>
                    <a:p>
                      <a:pPr marL="0" marR="0" lvl="0" indent="0" algn="l" defTabSz="685814" rtl="0" eaLnBrk="1" fontAlgn="auto" latinLnBrk="0" hangingPunct="1">
                        <a:lnSpc>
                          <a:spcPct val="100000"/>
                        </a:lnSpc>
                        <a:spcBef>
                          <a:spcPts val="0"/>
                        </a:spcBef>
                        <a:spcAft>
                          <a:spcPts val="0"/>
                        </a:spcAft>
                        <a:buClrTx/>
                        <a:buSzTx/>
                        <a:buFontTx/>
                        <a:buNone/>
                        <a:tabLst/>
                        <a:defRPr/>
                      </a:pPr>
                      <a:r>
                        <a:rPr lang="en-GB" sz="900" b="1" kern="1200" dirty="0">
                          <a:solidFill>
                            <a:schemeClr val="bg1"/>
                          </a:solidFill>
                          <a:latin typeface="Arial Nova Light" panose="020B0304020202020204" pitchFamily="34" charset="0"/>
                          <a:ea typeface="+mn-ea"/>
                          <a:cs typeface="+mn-cs"/>
                        </a:rPr>
                        <a:t>The London Resort</a:t>
                      </a:r>
                    </a:p>
                  </a:txBody>
                  <a:tcPr marL="81661" marR="81661" marT="40830" marB="40830">
                    <a:solidFill>
                      <a:schemeClr val="tx1">
                        <a:lumMod val="50000"/>
                        <a:lumOff val="50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tc>
                  <a:txBody>
                    <a:bodyPr/>
                    <a:lstStyle/>
                    <a:p>
                      <a:endParaRPr lang="en-GB" sz="1200" dirty="0"/>
                    </a:p>
                  </a:txBody>
                  <a:tcPr marL="81661" marR="81661" marT="40830" marB="40830">
                    <a:solidFill>
                      <a:schemeClr val="bg1">
                        <a:lumMod val="95000"/>
                      </a:schemeClr>
                    </a:solidFill>
                  </a:tcPr>
                </a:tc>
                <a:extLst>
                  <a:ext uri="{0D108BD9-81ED-4DB2-BD59-A6C34878D82A}">
                    <a16:rowId xmlns:a16="http://schemas.microsoft.com/office/drawing/2014/main" val="1527366480"/>
                  </a:ext>
                </a:extLst>
              </a:tr>
            </a:tbl>
          </a:graphicData>
        </a:graphic>
      </p:graphicFrame>
      <p:sp>
        <p:nvSpPr>
          <p:cNvPr id="3" name="Arrow: Pentagon 2">
            <a:extLst>
              <a:ext uri="{FF2B5EF4-FFF2-40B4-BE49-F238E27FC236}">
                <a16:creationId xmlns:a16="http://schemas.microsoft.com/office/drawing/2014/main" id="{DFE8EAA1-4BE3-4A50-B941-0BF33AA596D5}"/>
              </a:ext>
            </a:extLst>
          </p:cNvPr>
          <p:cNvSpPr/>
          <p:nvPr/>
        </p:nvSpPr>
        <p:spPr>
          <a:xfrm>
            <a:off x="1807108" y="1542839"/>
            <a:ext cx="6751924" cy="260026"/>
          </a:xfrm>
          <a:prstGeom prst="homePlate">
            <a:avLst/>
          </a:prstGeom>
          <a:gradFill flip="none" rotWithShape="1">
            <a:gsLst>
              <a:gs pos="0">
                <a:srgbClr val="008A9B">
                  <a:tint val="66000"/>
                  <a:satMod val="160000"/>
                </a:srgbClr>
              </a:gs>
              <a:gs pos="50000">
                <a:srgbClr val="008A9B">
                  <a:tint val="44500"/>
                  <a:satMod val="160000"/>
                </a:srgbClr>
              </a:gs>
              <a:gs pos="100000">
                <a:srgbClr val="008A9B">
                  <a:tint val="23500"/>
                  <a:satMod val="160000"/>
                </a:srgbClr>
              </a:gs>
            </a:gsLst>
            <a:path path="circle">
              <a:fillToRect l="100000" t="100000"/>
            </a:path>
            <a:tileRect r="-100000" b="-10000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608"/>
          </a:p>
        </p:txBody>
      </p:sp>
      <p:sp>
        <p:nvSpPr>
          <p:cNvPr id="6" name="Arrow: Pentagon 5">
            <a:extLst>
              <a:ext uri="{FF2B5EF4-FFF2-40B4-BE49-F238E27FC236}">
                <a16:creationId xmlns:a16="http://schemas.microsoft.com/office/drawing/2014/main" id="{F3F82A24-E84A-4A49-9AD3-6031A0210C07}"/>
              </a:ext>
            </a:extLst>
          </p:cNvPr>
          <p:cNvSpPr/>
          <p:nvPr/>
        </p:nvSpPr>
        <p:spPr>
          <a:xfrm>
            <a:off x="3162070" y="1904025"/>
            <a:ext cx="5396961" cy="260026"/>
          </a:xfrm>
          <a:prstGeom prst="homePlate">
            <a:avLst/>
          </a:prstGeom>
          <a:gradFill flip="none" rotWithShape="1">
            <a:gsLst>
              <a:gs pos="0">
                <a:srgbClr val="008A9B">
                  <a:tint val="66000"/>
                  <a:satMod val="160000"/>
                </a:srgbClr>
              </a:gs>
              <a:gs pos="50000">
                <a:srgbClr val="008A9B">
                  <a:tint val="44500"/>
                  <a:satMod val="160000"/>
                </a:srgbClr>
              </a:gs>
              <a:gs pos="100000">
                <a:srgbClr val="008A9B">
                  <a:tint val="23500"/>
                  <a:satMod val="160000"/>
                </a:srgbClr>
              </a:gs>
            </a:gsLst>
            <a:path path="circle">
              <a:fillToRect l="100000" t="100000"/>
            </a:path>
            <a:tileRect r="-100000" b="-10000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608"/>
          </a:p>
        </p:txBody>
      </p:sp>
      <p:sp>
        <p:nvSpPr>
          <p:cNvPr id="7" name="Arrow: Pentagon 6">
            <a:extLst>
              <a:ext uri="{FF2B5EF4-FFF2-40B4-BE49-F238E27FC236}">
                <a16:creationId xmlns:a16="http://schemas.microsoft.com/office/drawing/2014/main" id="{4594FB5C-34BF-402E-841A-90D7928A4F50}"/>
              </a:ext>
            </a:extLst>
          </p:cNvPr>
          <p:cNvSpPr/>
          <p:nvPr/>
        </p:nvSpPr>
        <p:spPr>
          <a:xfrm>
            <a:off x="2680030" y="2292263"/>
            <a:ext cx="1634743" cy="260026"/>
          </a:xfrm>
          <a:prstGeom prst="homePlate">
            <a:avLst/>
          </a:prstGeom>
          <a:gradFill flip="none" rotWithShape="1">
            <a:gsLst>
              <a:gs pos="0">
                <a:srgbClr val="008A9B">
                  <a:tint val="66000"/>
                  <a:satMod val="160000"/>
                </a:srgbClr>
              </a:gs>
              <a:gs pos="50000">
                <a:srgbClr val="008A9B">
                  <a:tint val="44500"/>
                  <a:satMod val="160000"/>
                </a:srgbClr>
              </a:gs>
              <a:gs pos="100000">
                <a:srgbClr val="008A9B">
                  <a:tint val="23500"/>
                  <a:satMod val="160000"/>
                </a:srgbClr>
              </a:gs>
            </a:gsLst>
            <a:path path="circle">
              <a:fillToRect l="100000" t="100000"/>
            </a:path>
            <a:tileRect r="-100000" b="-10000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608"/>
          </a:p>
        </p:txBody>
      </p:sp>
      <p:sp>
        <p:nvSpPr>
          <p:cNvPr id="8" name="Arrow: Pentagon 7">
            <a:extLst>
              <a:ext uri="{FF2B5EF4-FFF2-40B4-BE49-F238E27FC236}">
                <a16:creationId xmlns:a16="http://schemas.microsoft.com/office/drawing/2014/main" id="{791D45EB-2A4E-482C-878B-CAAADB96CF47}"/>
              </a:ext>
            </a:extLst>
          </p:cNvPr>
          <p:cNvSpPr/>
          <p:nvPr/>
        </p:nvSpPr>
        <p:spPr>
          <a:xfrm>
            <a:off x="2680030" y="2670068"/>
            <a:ext cx="5198694" cy="260026"/>
          </a:xfrm>
          <a:prstGeom prst="homePlate">
            <a:avLst/>
          </a:prstGeom>
          <a:gradFill flip="none" rotWithShape="1">
            <a:gsLst>
              <a:gs pos="0">
                <a:srgbClr val="008A9B">
                  <a:tint val="66000"/>
                  <a:satMod val="160000"/>
                </a:srgbClr>
              </a:gs>
              <a:gs pos="50000">
                <a:srgbClr val="008A9B">
                  <a:tint val="44500"/>
                  <a:satMod val="160000"/>
                </a:srgbClr>
              </a:gs>
              <a:gs pos="100000">
                <a:srgbClr val="008A9B">
                  <a:tint val="23500"/>
                  <a:satMod val="160000"/>
                </a:srgbClr>
              </a:gs>
            </a:gsLst>
            <a:path path="circle">
              <a:fillToRect l="100000" t="100000"/>
            </a:path>
            <a:tileRect r="-100000" b="-10000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608"/>
          </a:p>
        </p:txBody>
      </p:sp>
      <p:sp>
        <p:nvSpPr>
          <p:cNvPr id="9" name="Arrow: Pentagon 8">
            <a:extLst>
              <a:ext uri="{FF2B5EF4-FFF2-40B4-BE49-F238E27FC236}">
                <a16:creationId xmlns:a16="http://schemas.microsoft.com/office/drawing/2014/main" id="{50F8EB45-D1BA-4FB4-AB29-6744EABF62DC}"/>
              </a:ext>
            </a:extLst>
          </p:cNvPr>
          <p:cNvSpPr/>
          <p:nvPr/>
        </p:nvSpPr>
        <p:spPr>
          <a:xfrm>
            <a:off x="2739453" y="3012450"/>
            <a:ext cx="2411310" cy="260026"/>
          </a:xfrm>
          <a:prstGeom prst="homePlate">
            <a:avLst/>
          </a:prstGeom>
          <a:gradFill flip="none" rotWithShape="1">
            <a:gsLst>
              <a:gs pos="0">
                <a:srgbClr val="008A9B">
                  <a:tint val="66000"/>
                  <a:satMod val="160000"/>
                </a:srgbClr>
              </a:gs>
              <a:gs pos="50000">
                <a:srgbClr val="008A9B">
                  <a:tint val="44500"/>
                  <a:satMod val="160000"/>
                </a:srgbClr>
              </a:gs>
              <a:gs pos="100000">
                <a:srgbClr val="008A9B">
                  <a:tint val="23500"/>
                  <a:satMod val="160000"/>
                </a:srgbClr>
              </a:gs>
            </a:gsLst>
            <a:path path="circle">
              <a:fillToRect l="100000" t="100000"/>
            </a:path>
            <a:tileRect r="-100000" b="-10000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608"/>
          </a:p>
        </p:txBody>
      </p:sp>
      <p:sp>
        <p:nvSpPr>
          <p:cNvPr id="10" name="Arrow: Pentagon 9">
            <a:extLst>
              <a:ext uri="{FF2B5EF4-FFF2-40B4-BE49-F238E27FC236}">
                <a16:creationId xmlns:a16="http://schemas.microsoft.com/office/drawing/2014/main" id="{1549A25F-828C-43E6-82C0-D359E46B9E27}"/>
              </a:ext>
            </a:extLst>
          </p:cNvPr>
          <p:cNvSpPr/>
          <p:nvPr/>
        </p:nvSpPr>
        <p:spPr>
          <a:xfrm>
            <a:off x="1774955" y="3448239"/>
            <a:ext cx="1672290" cy="260026"/>
          </a:xfrm>
          <a:prstGeom prst="homePlate">
            <a:avLst/>
          </a:prstGeom>
          <a:solidFill>
            <a:srgbClr val="008A9B">
              <a:alpha val="6117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608" dirty="0"/>
          </a:p>
        </p:txBody>
      </p:sp>
      <p:sp>
        <p:nvSpPr>
          <p:cNvPr id="11" name="Arrow: Pentagon 10">
            <a:extLst>
              <a:ext uri="{FF2B5EF4-FFF2-40B4-BE49-F238E27FC236}">
                <a16:creationId xmlns:a16="http://schemas.microsoft.com/office/drawing/2014/main" id="{5D2180C8-4255-4B25-A9F8-12808960DCA3}"/>
              </a:ext>
            </a:extLst>
          </p:cNvPr>
          <p:cNvSpPr/>
          <p:nvPr/>
        </p:nvSpPr>
        <p:spPr>
          <a:xfrm>
            <a:off x="2643557" y="3885284"/>
            <a:ext cx="2121365" cy="260026"/>
          </a:xfrm>
          <a:prstGeom prst="homePlate">
            <a:avLst/>
          </a:prstGeom>
          <a:gradFill flip="none" rotWithShape="1">
            <a:gsLst>
              <a:gs pos="0">
                <a:srgbClr val="008A9B">
                  <a:tint val="66000"/>
                  <a:satMod val="160000"/>
                </a:srgbClr>
              </a:gs>
              <a:gs pos="50000">
                <a:srgbClr val="008A9B">
                  <a:tint val="44500"/>
                  <a:satMod val="160000"/>
                </a:srgbClr>
              </a:gs>
              <a:gs pos="100000">
                <a:srgbClr val="008A9B">
                  <a:tint val="23500"/>
                  <a:satMod val="160000"/>
                </a:srgbClr>
              </a:gs>
            </a:gsLst>
            <a:path path="circle">
              <a:fillToRect l="100000" t="100000"/>
            </a:path>
            <a:tileRect r="-100000" b="-10000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608"/>
          </a:p>
        </p:txBody>
      </p:sp>
      <p:sp>
        <p:nvSpPr>
          <p:cNvPr id="12" name="Arrow: Pentagon 11">
            <a:extLst>
              <a:ext uri="{FF2B5EF4-FFF2-40B4-BE49-F238E27FC236}">
                <a16:creationId xmlns:a16="http://schemas.microsoft.com/office/drawing/2014/main" id="{7A871B6B-09E6-4BD9-AA3F-7EFA983D24B9}"/>
              </a:ext>
            </a:extLst>
          </p:cNvPr>
          <p:cNvSpPr/>
          <p:nvPr/>
        </p:nvSpPr>
        <p:spPr>
          <a:xfrm>
            <a:off x="2256947" y="4241819"/>
            <a:ext cx="3343966" cy="260026"/>
          </a:xfrm>
          <a:prstGeom prst="homePlate">
            <a:avLst/>
          </a:prstGeom>
          <a:gradFill flip="none" rotWithShape="1">
            <a:gsLst>
              <a:gs pos="0">
                <a:srgbClr val="008A9B">
                  <a:tint val="66000"/>
                  <a:satMod val="160000"/>
                </a:srgbClr>
              </a:gs>
              <a:gs pos="50000">
                <a:srgbClr val="008A9B">
                  <a:tint val="44500"/>
                  <a:satMod val="160000"/>
                </a:srgbClr>
              </a:gs>
              <a:gs pos="100000">
                <a:srgbClr val="008A9B">
                  <a:tint val="23500"/>
                  <a:satMod val="160000"/>
                </a:srgbClr>
              </a:gs>
            </a:gsLst>
            <a:path path="circle">
              <a:fillToRect l="100000" t="100000"/>
            </a:path>
            <a:tileRect r="-100000" b="-10000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608"/>
          </a:p>
        </p:txBody>
      </p:sp>
      <p:sp>
        <p:nvSpPr>
          <p:cNvPr id="13" name="Flowchart: Decision 12">
            <a:extLst>
              <a:ext uri="{FF2B5EF4-FFF2-40B4-BE49-F238E27FC236}">
                <a16:creationId xmlns:a16="http://schemas.microsoft.com/office/drawing/2014/main" id="{87825DF9-3F8C-4944-90A3-00723841D7B8}"/>
              </a:ext>
            </a:extLst>
          </p:cNvPr>
          <p:cNvSpPr/>
          <p:nvPr/>
        </p:nvSpPr>
        <p:spPr>
          <a:xfrm>
            <a:off x="3736009" y="4327496"/>
            <a:ext cx="64307" cy="88669"/>
          </a:xfrm>
          <a:prstGeom prst="flowChartDecision">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608"/>
          </a:p>
        </p:txBody>
      </p:sp>
      <p:sp>
        <p:nvSpPr>
          <p:cNvPr id="14" name="TextBox 13">
            <a:extLst>
              <a:ext uri="{FF2B5EF4-FFF2-40B4-BE49-F238E27FC236}">
                <a16:creationId xmlns:a16="http://schemas.microsoft.com/office/drawing/2014/main" id="{5301F3EC-E7DC-4D8E-A2DC-56D4BE943294}"/>
              </a:ext>
            </a:extLst>
          </p:cNvPr>
          <p:cNvSpPr txBox="1"/>
          <p:nvPr/>
        </p:nvSpPr>
        <p:spPr>
          <a:xfrm>
            <a:off x="3864624" y="4427029"/>
            <a:ext cx="964605" cy="202235"/>
          </a:xfrm>
          <a:prstGeom prst="rect">
            <a:avLst/>
          </a:prstGeom>
          <a:solidFill>
            <a:schemeClr val="bg1"/>
          </a:solidFill>
          <a:ln>
            <a:solidFill>
              <a:schemeClr val="accent6">
                <a:lumMod val="50000"/>
              </a:schemeClr>
            </a:solidFill>
          </a:ln>
        </p:spPr>
        <p:txBody>
          <a:bodyPr wrap="square" rtlCol="0">
            <a:spAutoFit/>
          </a:bodyPr>
          <a:lstStyle/>
          <a:p>
            <a:r>
              <a:rPr lang="en-GB" sz="714" dirty="0">
                <a:latin typeface="Arial Nova Light" panose="020B0304020202020204" pitchFamily="34" charset="0"/>
              </a:rPr>
              <a:t>Gateway 1 opening</a:t>
            </a:r>
          </a:p>
        </p:txBody>
      </p:sp>
      <p:cxnSp>
        <p:nvCxnSpPr>
          <p:cNvPr id="16" name="Straight Connector 15">
            <a:extLst>
              <a:ext uri="{FF2B5EF4-FFF2-40B4-BE49-F238E27FC236}">
                <a16:creationId xmlns:a16="http://schemas.microsoft.com/office/drawing/2014/main" id="{D00E3F87-A521-494E-9767-1751E93A6206}"/>
              </a:ext>
            </a:extLst>
          </p:cNvPr>
          <p:cNvCxnSpPr>
            <a:stCxn id="13" idx="3"/>
          </p:cNvCxnSpPr>
          <p:nvPr/>
        </p:nvCxnSpPr>
        <p:spPr>
          <a:xfrm>
            <a:off x="3800316" y="4371831"/>
            <a:ext cx="192921" cy="55199"/>
          </a:xfrm>
          <a:prstGeom prst="line">
            <a:avLst/>
          </a:prstGeom>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5977A15F-417E-4369-8358-797B9AC52909}"/>
              </a:ext>
            </a:extLst>
          </p:cNvPr>
          <p:cNvSpPr txBox="1"/>
          <p:nvPr/>
        </p:nvSpPr>
        <p:spPr>
          <a:xfrm>
            <a:off x="5793835" y="4179426"/>
            <a:ext cx="964605" cy="202235"/>
          </a:xfrm>
          <a:prstGeom prst="rect">
            <a:avLst/>
          </a:prstGeom>
          <a:solidFill>
            <a:schemeClr val="bg1"/>
          </a:solidFill>
          <a:ln>
            <a:solidFill>
              <a:schemeClr val="accent6">
                <a:lumMod val="50000"/>
              </a:schemeClr>
            </a:solidFill>
          </a:ln>
        </p:spPr>
        <p:txBody>
          <a:bodyPr wrap="square" rtlCol="0">
            <a:spAutoFit/>
          </a:bodyPr>
          <a:lstStyle/>
          <a:p>
            <a:r>
              <a:rPr lang="en-GB" sz="714" dirty="0">
                <a:latin typeface="Arial Nova Light" panose="020B0304020202020204" pitchFamily="34" charset="0"/>
              </a:rPr>
              <a:t>Gateway 2 opening</a:t>
            </a:r>
          </a:p>
        </p:txBody>
      </p:sp>
      <p:sp>
        <p:nvSpPr>
          <p:cNvPr id="18" name="Flowchart: Decision 17">
            <a:extLst>
              <a:ext uri="{FF2B5EF4-FFF2-40B4-BE49-F238E27FC236}">
                <a16:creationId xmlns:a16="http://schemas.microsoft.com/office/drawing/2014/main" id="{06FE3344-78D8-489D-8215-E4DF4E6CD5A2}"/>
              </a:ext>
            </a:extLst>
          </p:cNvPr>
          <p:cNvSpPr/>
          <p:nvPr/>
        </p:nvSpPr>
        <p:spPr>
          <a:xfrm>
            <a:off x="5536606" y="4338361"/>
            <a:ext cx="64307" cy="88669"/>
          </a:xfrm>
          <a:prstGeom prst="flowChartDecision">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608"/>
          </a:p>
        </p:txBody>
      </p:sp>
      <p:cxnSp>
        <p:nvCxnSpPr>
          <p:cNvPr id="19" name="Straight Connector 18">
            <a:extLst>
              <a:ext uri="{FF2B5EF4-FFF2-40B4-BE49-F238E27FC236}">
                <a16:creationId xmlns:a16="http://schemas.microsoft.com/office/drawing/2014/main" id="{B3E45A46-8BA6-4DC9-85E4-3B1AC5A88DB7}"/>
              </a:ext>
            </a:extLst>
          </p:cNvPr>
          <p:cNvCxnSpPr>
            <a:cxnSpLocks/>
            <a:endCxn id="17" idx="1"/>
          </p:cNvCxnSpPr>
          <p:nvPr/>
        </p:nvCxnSpPr>
        <p:spPr>
          <a:xfrm flipV="1">
            <a:off x="5600913" y="4280544"/>
            <a:ext cx="192922" cy="110840"/>
          </a:xfrm>
          <a:prstGeom prst="line">
            <a:avLst/>
          </a:prstGeom>
        </p:spPr>
        <p:style>
          <a:lnRef idx="1">
            <a:schemeClr val="accent2"/>
          </a:lnRef>
          <a:fillRef idx="0">
            <a:schemeClr val="accent2"/>
          </a:fillRef>
          <a:effectRef idx="0">
            <a:schemeClr val="accent2"/>
          </a:effectRef>
          <a:fontRef idx="minor">
            <a:schemeClr val="tx1"/>
          </a:fontRef>
        </p:style>
      </p:cxnSp>
      <p:sp>
        <p:nvSpPr>
          <p:cNvPr id="22" name="Flowchart: Decision 21">
            <a:extLst>
              <a:ext uri="{FF2B5EF4-FFF2-40B4-BE49-F238E27FC236}">
                <a16:creationId xmlns:a16="http://schemas.microsoft.com/office/drawing/2014/main" id="{06139669-477C-4404-B925-84C43F3A4202}"/>
              </a:ext>
            </a:extLst>
          </p:cNvPr>
          <p:cNvSpPr/>
          <p:nvPr/>
        </p:nvSpPr>
        <p:spPr>
          <a:xfrm>
            <a:off x="1742801" y="3533917"/>
            <a:ext cx="64307" cy="88669"/>
          </a:xfrm>
          <a:prstGeom prst="flowChartDecision">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608"/>
          </a:p>
        </p:txBody>
      </p:sp>
      <p:sp>
        <p:nvSpPr>
          <p:cNvPr id="23" name="TextBox 22">
            <a:extLst>
              <a:ext uri="{FF2B5EF4-FFF2-40B4-BE49-F238E27FC236}">
                <a16:creationId xmlns:a16="http://schemas.microsoft.com/office/drawing/2014/main" id="{11BE8C7D-9541-4944-9FBB-21E6C0F5E465}"/>
              </a:ext>
            </a:extLst>
          </p:cNvPr>
          <p:cNvSpPr txBox="1"/>
          <p:nvPr/>
        </p:nvSpPr>
        <p:spPr>
          <a:xfrm>
            <a:off x="1807108" y="3119259"/>
            <a:ext cx="707049" cy="312137"/>
          </a:xfrm>
          <a:prstGeom prst="rect">
            <a:avLst/>
          </a:prstGeom>
          <a:solidFill>
            <a:schemeClr val="bg1"/>
          </a:solidFill>
          <a:ln>
            <a:solidFill>
              <a:schemeClr val="accent6">
                <a:lumMod val="50000"/>
              </a:schemeClr>
            </a:solidFill>
          </a:ln>
        </p:spPr>
        <p:txBody>
          <a:bodyPr wrap="square" rtlCol="0">
            <a:spAutoFit/>
          </a:bodyPr>
          <a:lstStyle/>
          <a:p>
            <a:r>
              <a:rPr lang="en-GB" sz="714" dirty="0">
                <a:latin typeface="Arial Nova Light" panose="020B0304020202020204" pitchFamily="34" charset="0"/>
              </a:rPr>
              <a:t>Construction started 2019</a:t>
            </a:r>
          </a:p>
        </p:txBody>
      </p:sp>
      <p:cxnSp>
        <p:nvCxnSpPr>
          <p:cNvPr id="24" name="Straight Connector 23">
            <a:extLst>
              <a:ext uri="{FF2B5EF4-FFF2-40B4-BE49-F238E27FC236}">
                <a16:creationId xmlns:a16="http://schemas.microsoft.com/office/drawing/2014/main" id="{F21880CC-AA2B-4BFD-A83D-7619D66333B6}"/>
              </a:ext>
            </a:extLst>
          </p:cNvPr>
          <p:cNvCxnSpPr>
            <a:cxnSpLocks/>
            <a:endCxn id="22" idx="3"/>
          </p:cNvCxnSpPr>
          <p:nvPr/>
        </p:nvCxnSpPr>
        <p:spPr>
          <a:xfrm flipH="1">
            <a:off x="1807108" y="3420640"/>
            <a:ext cx="56359" cy="157612"/>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01024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B8015A-5BAF-490E-BA95-0A4FCD3FB1D9}"/>
              </a:ext>
            </a:extLst>
          </p:cNvPr>
          <p:cNvSpPr>
            <a:spLocks noGrp="1"/>
          </p:cNvSpPr>
          <p:nvPr>
            <p:ph type="body" sz="quarter" idx="11"/>
          </p:nvPr>
        </p:nvSpPr>
        <p:spPr/>
        <p:txBody>
          <a:bodyPr/>
          <a:lstStyle/>
          <a:p>
            <a:r>
              <a:rPr lang="en-GB" dirty="0"/>
              <a:t>Preliminary Figures</a:t>
            </a:r>
          </a:p>
        </p:txBody>
      </p:sp>
      <p:sp>
        <p:nvSpPr>
          <p:cNvPr id="9" name="Content Placeholder 8">
            <a:extLst>
              <a:ext uri="{FF2B5EF4-FFF2-40B4-BE49-F238E27FC236}">
                <a16:creationId xmlns:a16="http://schemas.microsoft.com/office/drawing/2014/main" id="{63D22D6C-4724-40E1-826C-4B2E8BE97F11}"/>
              </a:ext>
            </a:extLst>
          </p:cNvPr>
          <p:cNvSpPr>
            <a:spLocks noGrp="1"/>
          </p:cNvSpPr>
          <p:nvPr>
            <p:ph sz="quarter" idx="10"/>
          </p:nvPr>
        </p:nvSpPr>
        <p:spPr>
          <a:xfrm>
            <a:off x="250825" y="1058863"/>
            <a:ext cx="3313063" cy="3817937"/>
          </a:xfrm>
        </p:spPr>
        <p:txBody>
          <a:bodyPr/>
          <a:lstStyle/>
          <a:p>
            <a:pPr>
              <a:lnSpc>
                <a:spcPct val="106000"/>
              </a:lnSpc>
              <a:spcAft>
                <a:spcPts val="800"/>
              </a:spcAft>
            </a:pPr>
            <a:r>
              <a:rPr lang="en-GB" sz="1400" b="1" dirty="0">
                <a:effectLst/>
                <a:latin typeface="Arial Nova Light" panose="020B0304020202020204" pitchFamily="34" charset="0"/>
                <a:ea typeface="Calibri" panose="020F0502020204030204" pitchFamily="34" charset="0"/>
                <a:cs typeface="Times New Roman" panose="02020603050405020304" pitchFamily="18" charset="0"/>
              </a:rPr>
              <a:t>Total Job requirements</a:t>
            </a:r>
            <a:endParaRPr lang="en-GB" sz="1400" dirty="0">
              <a:effectLst/>
              <a:latin typeface="Arial Nova Light" panose="020B030402020202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GB" sz="1400" dirty="0">
                <a:effectLst/>
                <a:latin typeface="Arial Nova Light" panose="020B0304020202020204" pitchFamily="34" charset="0"/>
                <a:ea typeface="Calibri" panose="020F0502020204030204" pitchFamily="34" charset="0"/>
                <a:cs typeface="Times New Roman" panose="02020603050405020304" pitchFamily="18" charset="0"/>
              </a:rPr>
              <a:t>2021/2024: </a:t>
            </a:r>
            <a:r>
              <a:rPr lang="en-GB" sz="1400" b="0" dirty="0">
                <a:effectLst/>
                <a:latin typeface="Arial Nova Light" panose="020B0304020202020204" pitchFamily="34" charset="0"/>
                <a:ea typeface="Calibri" panose="020F0502020204030204" pitchFamily="34" charset="0"/>
                <a:cs typeface="Times New Roman" panose="02020603050405020304" pitchFamily="18" charset="0"/>
              </a:rPr>
              <a:t>59,175</a:t>
            </a:r>
          </a:p>
          <a:p>
            <a:pPr>
              <a:lnSpc>
                <a:spcPct val="106000"/>
              </a:lnSpc>
              <a:spcAft>
                <a:spcPts val="800"/>
              </a:spcAft>
            </a:pPr>
            <a:r>
              <a:rPr lang="en-GB" sz="1400" dirty="0">
                <a:effectLst/>
                <a:latin typeface="Arial Nova Light" panose="020B0304020202020204" pitchFamily="34" charset="0"/>
                <a:ea typeface="Calibri" panose="020F0502020204030204" pitchFamily="34" charset="0"/>
                <a:cs typeface="Times New Roman" panose="02020603050405020304" pitchFamily="18" charset="0"/>
              </a:rPr>
              <a:t>2025/2028: </a:t>
            </a:r>
            <a:r>
              <a:rPr lang="en-GB" sz="1400" b="0" dirty="0">
                <a:effectLst/>
                <a:latin typeface="Arial Nova Light" panose="020B0304020202020204" pitchFamily="34" charset="0"/>
                <a:ea typeface="Calibri" panose="020F0502020204030204" pitchFamily="34" charset="0"/>
                <a:cs typeface="Times New Roman" panose="02020603050405020304" pitchFamily="18" charset="0"/>
              </a:rPr>
              <a:t>97,210</a:t>
            </a:r>
          </a:p>
          <a:p>
            <a:pPr>
              <a:lnSpc>
                <a:spcPct val="106000"/>
              </a:lnSpc>
              <a:spcAft>
                <a:spcPts val="800"/>
              </a:spcAft>
            </a:pPr>
            <a:r>
              <a:rPr lang="en-GB" sz="1400" dirty="0">
                <a:effectLst/>
                <a:latin typeface="Arial Nova Light" panose="020B0304020202020204" pitchFamily="34" charset="0"/>
                <a:ea typeface="Calibri" panose="020F0502020204030204" pitchFamily="34" charset="0"/>
                <a:cs typeface="Times New Roman" panose="02020603050405020304" pitchFamily="18" charset="0"/>
              </a:rPr>
              <a:t>2029/2038: </a:t>
            </a:r>
            <a:r>
              <a:rPr lang="en-GB" sz="1400" b="0" dirty="0">
                <a:effectLst/>
                <a:latin typeface="Arial Nova Light" panose="020B0304020202020204" pitchFamily="34" charset="0"/>
                <a:ea typeface="Calibri" panose="020F0502020204030204" pitchFamily="34" charset="0"/>
                <a:cs typeface="Times New Roman" panose="02020603050405020304" pitchFamily="18" charset="0"/>
              </a:rPr>
              <a:t>67,113</a:t>
            </a:r>
          </a:p>
          <a:p>
            <a:pPr>
              <a:lnSpc>
                <a:spcPct val="106000"/>
              </a:lnSpc>
              <a:spcAft>
                <a:spcPts val="800"/>
              </a:spcAft>
            </a:pPr>
            <a:r>
              <a:rPr lang="en-GB" sz="1400" dirty="0">
                <a:effectLst/>
                <a:latin typeface="Arial Nova Light" panose="020B0304020202020204" pitchFamily="34" charset="0"/>
                <a:ea typeface="Calibri" panose="020F0502020204030204" pitchFamily="34" charset="0"/>
                <a:cs typeface="Times New Roman" panose="02020603050405020304" pitchFamily="18" charset="0"/>
              </a:rPr>
              <a:t>2039 +: </a:t>
            </a:r>
            <a:r>
              <a:rPr lang="en-GB" sz="1400" b="0" dirty="0">
                <a:effectLst/>
                <a:latin typeface="Arial Nova Light" panose="020B0304020202020204" pitchFamily="34" charset="0"/>
                <a:ea typeface="Calibri" panose="020F0502020204030204" pitchFamily="34" charset="0"/>
                <a:cs typeface="Times New Roman" panose="02020603050405020304" pitchFamily="18" charset="0"/>
              </a:rPr>
              <a:t>20,405</a:t>
            </a:r>
          </a:p>
          <a:p>
            <a:endParaRPr lang="en-GB" dirty="0"/>
          </a:p>
        </p:txBody>
      </p:sp>
      <p:graphicFrame>
        <p:nvGraphicFramePr>
          <p:cNvPr id="11" name="Table 10">
            <a:extLst>
              <a:ext uri="{FF2B5EF4-FFF2-40B4-BE49-F238E27FC236}">
                <a16:creationId xmlns:a16="http://schemas.microsoft.com/office/drawing/2014/main" id="{6BEB6B59-B747-41DF-AA45-10533EDFDC16}"/>
              </a:ext>
            </a:extLst>
          </p:cNvPr>
          <p:cNvGraphicFramePr>
            <a:graphicFrameLocks noGrp="1"/>
          </p:cNvGraphicFramePr>
          <p:nvPr>
            <p:extLst>
              <p:ext uri="{D42A27DB-BD31-4B8C-83A1-F6EECF244321}">
                <p14:modId xmlns:p14="http://schemas.microsoft.com/office/powerpoint/2010/main" val="3140444369"/>
              </p:ext>
            </p:extLst>
          </p:nvPr>
        </p:nvGraphicFramePr>
        <p:xfrm>
          <a:off x="3707904" y="771550"/>
          <a:ext cx="4896544" cy="4188059"/>
        </p:xfrm>
        <a:graphic>
          <a:graphicData uri="http://schemas.openxmlformats.org/drawingml/2006/table">
            <a:tbl>
              <a:tblPr firstRow="1" firstCol="1" bandRow="1">
                <a:tableStyleId>{46F890A9-2807-4EBB-B81D-B2AA78EC7F39}</a:tableStyleId>
              </a:tblPr>
              <a:tblGrid>
                <a:gridCol w="4896544">
                  <a:extLst>
                    <a:ext uri="{9D8B030D-6E8A-4147-A177-3AD203B41FA5}">
                      <a16:colId xmlns:a16="http://schemas.microsoft.com/office/drawing/2014/main" val="1126779819"/>
                    </a:ext>
                  </a:extLst>
                </a:gridCol>
              </a:tblGrid>
              <a:tr h="290230">
                <a:tc>
                  <a:txBody>
                    <a:bodyPr/>
                    <a:lstStyle/>
                    <a:p>
                      <a:pPr algn="l">
                        <a:lnSpc>
                          <a:spcPct val="106000"/>
                        </a:lnSpc>
                        <a:spcAft>
                          <a:spcPts val="800"/>
                        </a:spcAft>
                      </a:pPr>
                      <a:r>
                        <a:rPr lang="en-GB" sz="1200" b="1" dirty="0">
                          <a:solidFill>
                            <a:schemeClr val="bg1"/>
                          </a:solidFill>
                          <a:effectLst/>
                          <a:latin typeface="Arial Nova Light" panose="020B0304020202020204" pitchFamily="34" charset="0"/>
                        </a:rPr>
                        <a:t>Included </a:t>
                      </a:r>
                      <a:r>
                        <a:rPr lang="en-GB" sz="1200" b="0" dirty="0">
                          <a:solidFill>
                            <a:schemeClr val="bg1"/>
                          </a:solidFill>
                          <a:effectLst/>
                          <a:latin typeface="Arial Nova Light" panose="020B0304020202020204" pitchFamily="34" charset="0"/>
                        </a:rPr>
                        <a:t>(Core plus some other projects of </a:t>
                      </a:r>
                      <a:r>
                        <a:rPr lang="en-GB" sz="1200" b="0" dirty="0" err="1">
                          <a:solidFill>
                            <a:schemeClr val="bg1"/>
                          </a:solidFill>
                          <a:effectLst/>
                          <a:latin typeface="Arial Nova Light" panose="020B0304020202020204" pitchFamily="34" charset="0"/>
                        </a:rPr>
                        <a:t>significants</a:t>
                      </a:r>
                      <a:r>
                        <a:rPr lang="en-GB" sz="1200" b="0" dirty="0">
                          <a:solidFill>
                            <a:schemeClr val="bg1"/>
                          </a:solidFill>
                          <a:effectLst/>
                          <a:latin typeface="Arial Nova Light" panose="020B0304020202020204" pitchFamily="34" charset="0"/>
                        </a:rPr>
                        <a:t>)</a:t>
                      </a:r>
                      <a:endParaRPr lang="en-GB" sz="1200" b="0" dirty="0">
                        <a:solidFill>
                          <a:schemeClr val="bg1"/>
                        </a:solidFill>
                        <a:effectLst/>
                        <a:latin typeface="Arial Nova Light" panose="020B03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3151956"/>
                  </a:ext>
                </a:extLst>
              </a:tr>
              <a:tr h="214827">
                <a:tc>
                  <a:txBody>
                    <a:bodyPr/>
                    <a:lstStyle/>
                    <a:p>
                      <a:pPr>
                        <a:lnSpc>
                          <a:spcPct val="150000"/>
                        </a:lnSpc>
                        <a:spcAft>
                          <a:spcPts val="800"/>
                        </a:spcAft>
                      </a:pPr>
                      <a:r>
                        <a:rPr lang="en-GB" sz="1000" b="0" dirty="0">
                          <a:solidFill>
                            <a:schemeClr val="tx1">
                              <a:lumMod val="75000"/>
                              <a:lumOff val="25000"/>
                            </a:schemeClr>
                          </a:solidFill>
                          <a:effectLst/>
                          <a:latin typeface="Arial Nova Light" panose="020B0304020202020204" pitchFamily="34" charset="0"/>
                          <a:ea typeface="Calibri" panose="020F0502020204030204" pitchFamily="34" charset="0"/>
                          <a:cs typeface="Times New Roman" panose="02020603050405020304" pitchFamily="18" charset="0"/>
                        </a:rPr>
                        <a:t>Cleve Hill Solar Park, North Kent Coast : £450m – 2021 -2025</a:t>
                      </a:r>
                    </a:p>
                  </a:txBody>
                  <a:tcPr marL="68580" marR="68580" marT="0" marB="0"/>
                </a:tc>
                <a:extLst>
                  <a:ext uri="{0D108BD9-81ED-4DB2-BD59-A6C34878D82A}">
                    <a16:rowId xmlns:a16="http://schemas.microsoft.com/office/drawing/2014/main" val="2062609990"/>
                  </a:ext>
                </a:extLst>
              </a:tr>
              <a:tr h="214827">
                <a:tc>
                  <a:txBody>
                    <a:bodyPr/>
                    <a:lstStyle/>
                    <a:p>
                      <a:pPr>
                        <a:lnSpc>
                          <a:spcPct val="150000"/>
                        </a:lnSpc>
                        <a:spcAft>
                          <a:spcPts val="800"/>
                        </a:spcAft>
                      </a:pPr>
                      <a:r>
                        <a:rPr lang="en-GB" sz="1000" b="1" dirty="0">
                          <a:solidFill>
                            <a:schemeClr val="tx1">
                              <a:lumMod val="75000"/>
                              <a:lumOff val="25000"/>
                            </a:schemeClr>
                          </a:solidFill>
                          <a:effectLst/>
                          <a:latin typeface="Arial Nova Light" panose="020B0304020202020204" pitchFamily="34" charset="0"/>
                          <a:ea typeface="Calibri" panose="020F0502020204030204" pitchFamily="34" charset="0"/>
                          <a:cs typeface="Times New Roman" panose="02020603050405020304" pitchFamily="18" charset="0"/>
                        </a:rPr>
                        <a:t>Ebbsfleet Garden Village, £5bn : 2021 - 2036</a:t>
                      </a:r>
                    </a:p>
                  </a:txBody>
                  <a:tcPr marL="68580" marR="68580" marT="0" marB="0"/>
                </a:tc>
                <a:extLst>
                  <a:ext uri="{0D108BD9-81ED-4DB2-BD59-A6C34878D82A}">
                    <a16:rowId xmlns:a16="http://schemas.microsoft.com/office/drawing/2014/main" val="740343547"/>
                  </a:ext>
                </a:extLst>
              </a:tr>
              <a:tr h="214827">
                <a:tc>
                  <a:txBody>
                    <a:bodyPr/>
                    <a:lstStyle/>
                    <a:p>
                      <a:pPr>
                        <a:lnSpc>
                          <a:spcPct val="150000"/>
                        </a:lnSpc>
                        <a:spcAft>
                          <a:spcPts val="800"/>
                        </a:spcAft>
                      </a:pPr>
                      <a:r>
                        <a:rPr lang="en-GB" sz="1000" b="0" dirty="0" err="1">
                          <a:solidFill>
                            <a:schemeClr val="tx1">
                              <a:lumMod val="75000"/>
                              <a:lumOff val="25000"/>
                            </a:schemeClr>
                          </a:solidFill>
                          <a:effectLst/>
                          <a:latin typeface="Arial Nova Light" panose="020B0304020202020204" pitchFamily="34" charset="0"/>
                          <a:ea typeface="Calibri" panose="020F0502020204030204" pitchFamily="34" charset="0"/>
                          <a:cs typeface="Times New Roman" panose="02020603050405020304" pitchFamily="18" charset="0"/>
                        </a:rPr>
                        <a:t>Otterpool</a:t>
                      </a:r>
                      <a:r>
                        <a:rPr lang="en-GB" sz="1000" b="0" dirty="0">
                          <a:solidFill>
                            <a:schemeClr val="tx1">
                              <a:lumMod val="75000"/>
                              <a:lumOff val="25000"/>
                            </a:schemeClr>
                          </a:solidFill>
                          <a:effectLst/>
                          <a:latin typeface="Arial Nova Light" panose="020B0304020202020204" pitchFamily="34" charset="0"/>
                          <a:ea typeface="Calibri" panose="020F0502020204030204" pitchFamily="34" charset="0"/>
                          <a:cs typeface="Times New Roman" panose="02020603050405020304" pitchFamily="18" charset="0"/>
                        </a:rPr>
                        <a:t> Park Garden Town , Folkstone: £2bn: 2023- 2053</a:t>
                      </a:r>
                    </a:p>
                  </a:txBody>
                  <a:tcPr marL="68580" marR="68580" marT="0" marB="0"/>
                </a:tc>
                <a:extLst>
                  <a:ext uri="{0D108BD9-81ED-4DB2-BD59-A6C34878D82A}">
                    <a16:rowId xmlns:a16="http://schemas.microsoft.com/office/drawing/2014/main" val="1108362705"/>
                  </a:ext>
                </a:extLst>
              </a:tr>
              <a:tr h="214827">
                <a:tc>
                  <a:txBody>
                    <a:bodyPr/>
                    <a:lstStyle/>
                    <a:p>
                      <a:pPr>
                        <a:lnSpc>
                          <a:spcPct val="150000"/>
                        </a:lnSpc>
                        <a:spcAft>
                          <a:spcPts val="800"/>
                        </a:spcAft>
                      </a:pPr>
                      <a:r>
                        <a:rPr lang="en-GB" sz="1000" b="0" dirty="0" err="1">
                          <a:solidFill>
                            <a:schemeClr val="tx1">
                              <a:lumMod val="75000"/>
                              <a:lumOff val="25000"/>
                            </a:schemeClr>
                          </a:solidFill>
                          <a:effectLst/>
                          <a:latin typeface="Arial Nova Light" panose="020B0304020202020204" pitchFamily="34" charset="0"/>
                          <a:ea typeface="Calibri" panose="020F0502020204030204" pitchFamily="34" charset="0"/>
                          <a:cs typeface="Times New Roman" panose="02020603050405020304" pitchFamily="18" charset="0"/>
                        </a:rPr>
                        <a:t>Chilmington</a:t>
                      </a:r>
                      <a:r>
                        <a:rPr lang="en-GB" sz="1000" b="0" dirty="0">
                          <a:solidFill>
                            <a:schemeClr val="tx1">
                              <a:lumMod val="75000"/>
                              <a:lumOff val="25000"/>
                            </a:schemeClr>
                          </a:solidFill>
                          <a:effectLst/>
                          <a:latin typeface="Arial Nova Light" panose="020B0304020202020204" pitchFamily="34" charset="0"/>
                          <a:ea typeface="Calibri" panose="020F0502020204030204" pitchFamily="34" charset="0"/>
                          <a:cs typeface="Times New Roman" panose="02020603050405020304" pitchFamily="18" charset="0"/>
                        </a:rPr>
                        <a:t> Garden Village, Ashford, Kent: £1.2bn: 2023- 2043</a:t>
                      </a:r>
                    </a:p>
                  </a:txBody>
                  <a:tcPr marL="68580" marR="68580" marT="0" marB="0"/>
                </a:tc>
                <a:extLst>
                  <a:ext uri="{0D108BD9-81ED-4DB2-BD59-A6C34878D82A}">
                    <a16:rowId xmlns:a16="http://schemas.microsoft.com/office/drawing/2014/main" val="4187002590"/>
                  </a:ext>
                </a:extLst>
              </a:tr>
              <a:tr h="214827">
                <a:tc>
                  <a:txBody>
                    <a:bodyPr/>
                    <a:lstStyle/>
                    <a:p>
                      <a:pPr>
                        <a:lnSpc>
                          <a:spcPct val="150000"/>
                        </a:lnSpc>
                        <a:spcAft>
                          <a:spcPts val="800"/>
                        </a:spcAft>
                      </a:pPr>
                      <a:r>
                        <a:rPr lang="en-GB" sz="1000" b="0" dirty="0">
                          <a:solidFill>
                            <a:schemeClr val="tx1">
                              <a:lumMod val="75000"/>
                              <a:lumOff val="25000"/>
                            </a:schemeClr>
                          </a:solidFill>
                          <a:effectLst/>
                          <a:latin typeface="Arial Nova Light" panose="020B0304020202020204" pitchFamily="34" charset="0"/>
                          <a:ea typeface="Calibri" panose="020F0502020204030204" pitchFamily="34" charset="0"/>
                          <a:cs typeface="Times New Roman" panose="02020603050405020304" pitchFamily="18" charset="0"/>
                        </a:rPr>
                        <a:t>Mountfield Park Garden City, Canterbury, Kent: £1bn: 2024- 2036</a:t>
                      </a:r>
                    </a:p>
                  </a:txBody>
                  <a:tcPr marL="68580" marR="68580" marT="0" marB="0"/>
                </a:tc>
                <a:extLst>
                  <a:ext uri="{0D108BD9-81ED-4DB2-BD59-A6C34878D82A}">
                    <a16:rowId xmlns:a16="http://schemas.microsoft.com/office/drawing/2014/main" val="1393843327"/>
                  </a:ext>
                </a:extLst>
              </a:tr>
              <a:tr h="214827">
                <a:tc>
                  <a:txBody>
                    <a:bodyPr/>
                    <a:lstStyle/>
                    <a:p>
                      <a:pPr>
                        <a:lnSpc>
                          <a:spcPct val="150000"/>
                        </a:lnSpc>
                        <a:spcAft>
                          <a:spcPts val="800"/>
                        </a:spcAft>
                      </a:pPr>
                      <a:r>
                        <a:rPr lang="en-GB" sz="1000" b="1" dirty="0">
                          <a:solidFill>
                            <a:schemeClr val="tx1">
                              <a:lumMod val="75000"/>
                              <a:lumOff val="25000"/>
                            </a:schemeClr>
                          </a:solidFill>
                          <a:effectLst/>
                          <a:latin typeface="Arial Nova Light" panose="020B0304020202020204" pitchFamily="34" charset="0"/>
                          <a:ea typeface="Calibri" panose="020F0502020204030204" pitchFamily="34" charset="0"/>
                          <a:cs typeface="Times New Roman" panose="02020603050405020304" pitchFamily="18" charset="0"/>
                        </a:rPr>
                        <a:t>The London Resort, Kent: £800m:  2022- 2025 G1: 2025- 2025 - 2029 G2</a:t>
                      </a:r>
                    </a:p>
                  </a:txBody>
                  <a:tcPr marL="68580" marR="68580" marT="0" marB="0"/>
                </a:tc>
                <a:extLst>
                  <a:ext uri="{0D108BD9-81ED-4DB2-BD59-A6C34878D82A}">
                    <a16:rowId xmlns:a16="http://schemas.microsoft.com/office/drawing/2014/main" val="4145673750"/>
                  </a:ext>
                </a:extLst>
              </a:tr>
              <a:tr h="214827">
                <a:tc>
                  <a:txBody>
                    <a:bodyPr/>
                    <a:lstStyle/>
                    <a:p>
                      <a:pPr marL="0" marR="0" lvl="0" indent="0" algn="l" defTabSz="685814" rtl="0" eaLnBrk="1" fontAlgn="auto" latinLnBrk="0" hangingPunct="1">
                        <a:lnSpc>
                          <a:spcPct val="150000"/>
                        </a:lnSpc>
                        <a:spcBef>
                          <a:spcPts val="0"/>
                        </a:spcBef>
                        <a:spcAft>
                          <a:spcPts val="800"/>
                        </a:spcAft>
                        <a:buClrTx/>
                        <a:buSzTx/>
                        <a:buFontTx/>
                        <a:buNone/>
                        <a:tabLst/>
                        <a:defRPr/>
                      </a:pPr>
                      <a:r>
                        <a:rPr lang="en-GB" sz="1000" b="1" kern="1200" dirty="0" err="1">
                          <a:solidFill>
                            <a:schemeClr val="tx1">
                              <a:lumMod val="75000"/>
                              <a:lumOff val="25000"/>
                            </a:schemeClr>
                          </a:solidFill>
                          <a:effectLst/>
                          <a:latin typeface="Arial Nova Light" panose="020B0304020202020204" pitchFamily="34" charset="0"/>
                          <a:ea typeface="+mn-ea"/>
                          <a:cs typeface="+mn-cs"/>
                        </a:rPr>
                        <a:t>Hoo</a:t>
                      </a:r>
                      <a:r>
                        <a:rPr lang="en-GB" sz="1000" b="1" kern="1200" dirty="0">
                          <a:solidFill>
                            <a:schemeClr val="tx1">
                              <a:lumMod val="75000"/>
                              <a:lumOff val="25000"/>
                            </a:schemeClr>
                          </a:solidFill>
                          <a:effectLst/>
                          <a:latin typeface="Arial Nova Light" panose="020B0304020202020204" pitchFamily="34" charset="0"/>
                          <a:ea typeface="+mn-ea"/>
                          <a:cs typeface="+mn-cs"/>
                        </a:rPr>
                        <a:t> Peninsula, Kent 2023- 2037 £2bn:  2023- 2037</a:t>
                      </a:r>
                    </a:p>
                  </a:txBody>
                  <a:tcPr marL="68580" marR="68580" marT="0" marB="0"/>
                </a:tc>
                <a:extLst>
                  <a:ext uri="{0D108BD9-81ED-4DB2-BD59-A6C34878D82A}">
                    <a16:rowId xmlns:a16="http://schemas.microsoft.com/office/drawing/2014/main" val="3932935015"/>
                  </a:ext>
                </a:extLst>
              </a:tr>
              <a:tr h="214827">
                <a:tc>
                  <a:txBody>
                    <a:bodyPr/>
                    <a:lstStyle/>
                    <a:p>
                      <a:pPr>
                        <a:lnSpc>
                          <a:spcPct val="150000"/>
                        </a:lnSpc>
                        <a:spcAft>
                          <a:spcPts val="800"/>
                        </a:spcAft>
                      </a:pPr>
                      <a:r>
                        <a:rPr lang="en-GB" sz="1000" b="1" dirty="0">
                          <a:solidFill>
                            <a:schemeClr val="tx1">
                              <a:lumMod val="75000"/>
                              <a:lumOff val="25000"/>
                            </a:schemeClr>
                          </a:solidFill>
                          <a:effectLst/>
                          <a:latin typeface="Arial Nova Light" panose="020B0304020202020204" pitchFamily="34" charset="0"/>
                          <a:ea typeface="Calibri" panose="020F0502020204030204" pitchFamily="34" charset="0"/>
                          <a:cs typeface="Times New Roman" panose="02020603050405020304" pitchFamily="18" charset="0"/>
                        </a:rPr>
                        <a:t>Lower Thames Crossing, Kent and Essex £6.8gn – 2021- 2028</a:t>
                      </a:r>
                    </a:p>
                  </a:txBody>
                  <a:tcPr marL="68580" marR="68580" marT="0" marB="0"/>
                </a:tc>
                <a:extLst>
                  <a:ext uri="{0D108BD9-81ED-4DB2-BD59-A6C34878D82A}">
                    <a16:rowId xmlns:a16="http://schemas.microsoft.com/office/drawing/2014/main" val="3744046403"/>
                  </a:ext>
                </a:extLst>
              </a:tr>
              <a:tr h="214827">
                <a:tc>
                  <a:txBody>
                    <a:bodyPr/>
                    <a:lstStyle/>
                    <a:p>
                      <a:pPr>
                        <a:lnSpc>
                          <a:spcPct val="150000"/>
                        </a:lnSpc>
                        <a:spcAft>
                          <a:spcPts val="800"/>
                        </a:spcAft>
                      </a:pPr>
                      <a:r>
                        <a:rPr lang="en-GB" sz="1000" b="0" dirty="0">
                          <a:solidFill>
                            <a:schemeClr val="tx1">
                              <a:lumMod val="75000"/>
                              <a:lumOff val="25000"/>
                            </a:schemeClr>
                          </a:solidFill>
                          <a:effectLst/>
                          <a:latin typeface="Arial Nova Light" panose="020B0304020202020204" pitchFamily="34" charset="0"/>
                          <a:ea typeface="Calibri" panose="020F0502020204030204" pitchFamily="34" charset="0"/>
                          <a:cs typeface="Times New Roman" panose="02020603050405020304" pitchFamily="18" charset="0"/>
                        </a:rPr>
                        <a:t>Newhaven Enterprise Zone, East Sussex: 30m: 2022 -2046</a:t>
                      </a:r>
                    </a:p>
                  </a:txBody>
                  <a:tcPr marL="68580" marR="68580" marT="0" marB="0"/>
                </a:tc>
                <a:extLst>
                  <a:ext uri="{0D108BD9-81ED-4DB2-BD59-A6C34878D82A}">
                    <a16:rowId xmlns:a16="http://schemas.microsoft.com/office/drawing/2014/main" val="3690813998"/>
                  </a:ext>
                </a:extLst>
              </a:tr>
              <a:tr h="249937">
                <a:tc>
                  <a:txBody>
                    <a:bodyPr/>
                    <a:lstStyle/>
                    <a:p>
                      <a:pPr>
                        <a:lnSpc>
                          <a:spcPct val="150000"/>
                        </a:lnSpc>
                        <a:spcAft>
                          <a:spcPts val="800"/>
                        </a:spcAft>
                      </a:pPr>
                      <a:r>
                        <a:rPr lang="en-GB" sz="1000" b="0" dirty="0">
                          <a:solidFill>
                            <a:schemeClr val="tx1">
                              <a:lumMod val="75000"/>
                              <a:lumOff val="25000"/>
                            </a:schemeClr>
                          </a:solidFill>
                          <a:effectLst/>
                          <a:latin typeface="Arial Nova Light" panose="020B0304020202020204" pitchFamily="34" charset="0"/>
                          <a:ea typeface="Calibri" panose="020F0502020204030204" pitchFamily="34" charset="0"/>
                          <a:cs typeface="Times New Roman" panose="02020603050405020304" pitchFamily="18" charset="0"/>
                        </a:rPr>
                        <a:t>Dunton Hills Garden Village, Brentwood: £800m: 2023- 2038</a:t>
                      </a:r>
                    </a:p>
                  </a:txBody>
                  <a:tcPr marL="68580" marR="68580" marT="0" marB="0"/>
                </a:tc>
                <a:extLst>
                  <a:ext uri="{0D108BD9-81ED-4DB2-BD59-A6C34878D82A}">
                    <a16:rowId xmlns:a16="http://schemas.microsoft.com/office/drawing/2014/main" val="4155080793"/>
                  </a:ext>
                </a:extLst>
              </a:tr>
              <a:tr h="249937">
                <a:tc>
                  <a:txBody>
                    <a:bodyPr/>
                    <a:lstStyle/>
                    <a:p>
                      <a:pPr>
                        <a:lnSpc>
                          <a:spcPct val="150000"/>
                        </a:lnSpc>
                        <a:spcAft>
                          <a:spcPts val="800"/>
                        </a:spcAft>
                      </a:pPr>
                      <a:r>
                        <a:rPr lang="en-GB" sz="1000" b="0" dirty="0" err="1">
                          <a:solidFill>
                            <a:schemeClr val="tx1">
                              <a:lumMod val="75000"/>
                              <a:lumOff val="25000"/>
                            </a:schemeClr>
                          </a:solidFill>
                          <a:effectLst/>
                          <a:latin typeface="Arial Nova Light" panose="020B0304020202020204" pitchFamily="34" charset="0"/>
                          <a:ea typeface="Calibri" panose="020F0502020204030204" pitchFamily="34" charset="0"/>
                          <a:cs typeface="Times New Roman" panose="02020603050405020304" pitchFamily="18" charset="0"/>
                        </a:rPr>
                        <a:t>Gilston</a:t>
                      </a:r>
                      <a:r>
                        <a:rPr lang="en-GB" sz="1000" b="0" dirty="0">
                          <a:solidFill>
                            <a:schemeClr val="tx1">
                              <a:lumMod val="75000"/>
                              <a:lumOff val="25000"/>
                            </a:schemeClr>
                          </a:solidFill>
                          <a:effectLst/>
                          <a:latin typeface="Arial Nova Light" panose="020B0304020202020204" pitchFamily="34" charset="0"/>
                          <a:ea typeface="Calibri" panose="020F0502020204030204" pitchFamily="34" charset="0"/>
                          <a:cs typeface="Times New Roman" panose="02020603050405020304" pitchFamily="18" charset="0"/>
                        </a:rPr>
                        <a:t> Park Estate, Harlow: £1.2bn2023- 2038</a:t>
                      </a:r>
                    </a:p>
                  </a:txBody>
                  <a:tcPr marL="68580" marR="68580" marT="0" marB="0"/>
                </a:tc>
                <a:extLst>
                  <a:ext uri="{0D108BD9-81ED-4DB2-BD59-A6C34878D82A}">
                    <a16:rowId xmlns:a16="http://schemas.microsoft.com/office/drawing/2014/main" val="2798681393"/>
                  </a:ext>
                </a:extLst>
              </a:tr>
              <a:tr h="249937">
                <a:tc>
                  <a:txBody>
                    <a:bodyPr/>
                    <a:lstStyle/>
                    <a:p>
                      <a:pPr>
                        <a:lnSpc>
                          <a:spcPct val="150000"/>
                        </a:lnSpc>
                        <a:spcAft>
                          <a:spcPts val="800"/>
                        </a:spcAft>
                      </a:pPr>
                      <a:r>
                        <a:rPr lang="en-GB" sz="1000" b="1" dirty="0">
                          <a:solidFill>
                            <a:schemeClr val="tx1">
                              <a:lumMod val="75000"/>
                              <a:lumOff val="25000"/>
                            </a:schemeClr>
                          </a:solidFill>
                          <a:effectLst/>
                          <a:latin typeface="Arial Nova Light" panose="020B0304020202020204" pitchFamily="34" charset="0"/>
                          <a:ea typeface="Calibri" panose="020F0502020204030204" pitchFamily="34" charset="0"/>
                          <a:cs typeface="Times New Roman" panose="02020603050405020304" pitchFamily="18" charset="0"/>
                        </a:rPr>
                        <a:t>Public Health England Relocation to Harlow: £100m: 2021- 2024</a:t>
                      </a:r>
                    </a:p>
                  </a:txBody>
                  <a:tcPr marL="68580" marR="68580" marT="0" marB="0"/>
                </a:tc>
                <a:extLst>
                  <a:ext uri="{0D108BD9-81ED-4DB2-BD59-A6C34878D82A}">
                    <a16:rowId xmlns:a16="http://schemas.microsoft.com/office/drawing/2014/main" val="2960166176"/>
                  </a:ext>
                </a:extLst>
              </a:tr>
              <a:tr h="249937">
                <a:tc>
                  <a:txBody>
                    <a:bodyPr/>
                    <a:lstStyle/>
                    <a:p>
                      <a:pPr>
                        <a:lnSpc>
                          <a:spcPct val="150000"/>
                        </a:lnSpc>
                        <a:spcAft>
                          <a:spcPts val="800"/>
                        </a:spcAft>
                      </a:pPr>
                      <a:r>
                        <a:rPr lang="en-GB" sz="1000" b="0" dirty="0">
                          <a:solidFill>
                            <a:schemeClr val="tx1">
                              <a:lumMod val="75000"/>
                              <a:lumOff val="25000"/>
                            </a:schemeClr>
                          </a:solidFill>
                          <a:effectLst/>
                          <a:latin typeface="Arial Nova Light" panose="020B0304020202020204" pitchFamily="34" charset="0"/>
                          <a:ea typeface="Calibri" panose="020F0502020204030204" pitchFamily="34" charset="0"/>
                          <a:cs typeface="Times New Roman" panose="02020603050405020304" pitchFamily="18" charset="0"/>
                        </a:rPr>
                        <a:t>Purfleet on Thames Regeneration, Thurrock, Essex : £800m: 2021- 2023</a:t>
                      </a:r>
                    </a:p>
                  </a:txBody>
                  <a:tcPr marL="68580" marR="68580" marT="0" marB="0"/>
                </a:tc>
                <a:extLst>
                  <a:ext uri="{0D108BD9-81ED-4DB2-BD59-A6C34878D82A}">
                    <a16:rowId xmlns:a16="http://schemas.microsoft.com/office/drawing/2014/main" val="580992409"/>
                  </a:ext>
                </a:extLst>
              </a:tr>
              <a:tr h="249937">
                <a:tc>
                  <a:txBody>
                    <a:bodyPr/>
                    <a:lstStyle/>
                    <a:p>
                      <a:pPr>
                        <a:lnSpc>
                          <a:spcPct val="150000"/>
                        </a:lnSpc>
                        <a:spcAft>
                          <a:spcPts val="800"/>
                        </a:spcAft>
                      </a:pPr>
                      <a:r>
                        <a:rPr lang="en-GB" sz="1000" b="0" dirty="0">
                          <a:solidFill>
                            <a:schemeClr val="tx1">
                              <a:lumMod val="75000"/>
                              <a:lumOff val="25000"/>
                            </a:schemeClr>
                          </a:solidFill>
                          <a:effectLst/>
                          <a:latin typeface="Arial Nova Light" panose="020B0304020202020204" pitchFamily="34" charset="0"/>
                          <a:ea typeface="Calibri" panose="020F0502020204030204" pitchFamily="34" charset="0"/>
                          <a:cs typeface="Times New Roman" panose="02020603050405020304" pitchFamily="18" charset="0"/>
                        </a:rPr>
                        <a:t>Phase 2 – New University Campus: £100m: 2023- 2027</a:t>
                      </a:r>
                    </a:p>
                  </a:txBody>
                  <a:tcPr marL="68580" marR="68580" marT="0" marB="0"/>
                </a:tc>
                <a:extLst>
                  <a:ext uri="{0D108BD9-81ED-4DB2-BD59-A6C34878D82A}">
                    <a16:rowId xmlns:a16="http://schemas.microsoft.com/office/drawing/2014/main" val="4106863903"/>
                  </a:ext>
                </a:extLst>
              </a:tr>
              <a:tr h="249937">
                <a:tc>
                  <a:txBody>
                    <a:bodyPr/>
                    <a:lstStyle/>
                    <a:p>
                      <a:pPr>
                        <a:lnSpc>
                          <a:spcPct val="150000"/>
                        </a:lnSpc>
                        <a:spcAft>
                          <a:spcPts val="800"/>
                        </a:spcAft>
                      </a:pPr>
                      <a:r>
                        <a:rPr lang="en-GB" sz="1000" b="1" dirty="0">
                          <a:solidFill>
                            <a:schemeClr val="tx1">
                              <a:lumMod val="75000"/>
                              <a:lumOff val="25000"/>
                            </a:schemeClr>
                          </a:solidFill>
                          <a:effectLst/>
                          <a:latin typeface="Arial Nova Light" panose="020B0304020202020204" pitchFamily="34" charset="0"/>
                          <a:ea typeface="Calibri" panose="020F0502020204030204" pitchFamily="34" charset="0"/>
                          <a:cs typeface="Times New Roman" panose="02020603050405020304" pitchFamily="18" charset="0"/>
                        </a:rPr>
                        <a:t>Thames Estuary Freeport, Essex:£500m  2022 - 2025</a:t>
                      </a:r>
                    </a:p>
                  </a:txBody>
                  <a:tcPr marL="68580" marR="68580" marT="0" marB="0"/>
                </a:tc>
                <a:extLst>
                  <a:ext uri="{0D108BD9-81ED-4DB2-BD59-A6C34878D82A}">
                    <a16:rowId xmlns:a16="http://schemas.microsoft.com/office/drawing/2014/main" val="568792124"/>
                  </a:ext>
                </a:extLst>
              </a:tr>
              <a:tr h="249937">
                <a:tc>
                  <a:txBody>
                    <a:bodyPr/>
                    <a:lstStyle/>
                    <a:p>
                      <a:pPr>
                        <a:lnSpc>
                          <a:spcPct val="150000"/>
                        </a:lnSpc>
                        <a:spcAft>
                          <a:spcPts val="800"/>
                        </a:spcAft>
                      </a:pPr>
                      <a:r>
                        <a:rPr lang="en-GB" sz="1000" b="1" dirty="0">
                          <a:solidFill>
                            <a:schemeClr val="tx1">
                              <a:lumMod val="75000"/>
                              <a:lumOff val="25000"/>
                            </a:schemeClr>
                          </a:solidFill>
                          <a:effectLst/>
                          <a:latin typeface="Arial Nova Light" panose="020B0304020202020204" pitchFamily="34" charset="0"/>
                          <a:ea typeface="Calibri" panose="020F0502020204030204" pitchFamily="34" charset="0"/>
                          <a:cs typeface="Times New Roman" panose="02020603050405020304" pitchFamily="18" charset="0"/>
                        </a:rPr>
                        <a:t>Bradwell B Power Station Bradwell-on-Sea in Essex: Value TBC: 2024 - 2036</a:t>
                      </a:r>
                    </a:p>
                  </a:txBody>
                  <a:tcPr marL="68580" marR="68580" marT="0" marB="0"/>
                </a:tc>
                <a:extLst>
                  <a:ext uri="{0D108BD9-81ED-4DB2-BD59-A6C34878D82A}">
                    <a16:rowId xmlns:a16="http://schemas.microsoft.com/office/drawing/2014/main" val="1852252779"/>
                  </a:ext>
                </a:extLst>
              </a:tr>
              <a:tr h="214827">
                <a:tc>
                  <a:txBody>
                    <a:bodyPr/>
                    <a:lstStyle/>
                    <a:p>
                      <a:pPr>
                        <a:lnSpc>
                          <a:spcPct val="150000"/>
                        </a:lnSpc>
                        <a:spcAft>
                          <a:spcPts val="800"/>
                        </a:spcAft>
                      </a:pPr>
                      <a:r>
                        <a:rPr lang="en-GB" sz="1000" b="1" dirty="0">
                          <a:solidFill>
                            <a:schemeClr val="tx1">
                              <a:lumMod val="75000"/>
                              <a:lumOff val="25000"/>
                            </a:schemeClr>
                          </a:solidFill>
                          <a:effectLst/>
                          <a:latin typeface="Arial Nova Light" panose="020B0304020202020204" pitchFamily="34" charset="0"/>
                          <a:ea typeface="Calibri" panose="020F0502020204030204" pitchFamily="34" charset="0"/>
                          <a:cs typeface="Times New Roman" panose="02020603050405020304" pitchFamily="18" charset="0"/>
                        </a:rPr>
                        <a:t>Felixstowe and Harwich Freeport : £500m : 2022- 2025</a:t>
                      </a:r>
                    </a:p>
                  </a:txBody>
                  <a:tcPr marL="68580" marR="68580" marT="0" marB="0"/>
                </a:tc>
                <a:extLst>
                  <a:ext uri="{0D108BD9-81ED-4DB2-BD59-A6C34878D82A}">
                    <a16:rowId xmlns:a16="http://schemas.microsoft.com/office/drawing/2014/main" val="2129857019"/>
                  </a:ext>
                </a:extLst>
              </a:tr>
            </a:tbl>
          </a:graphicData>
        </a:graphic>
      </p:graphicFrame>
      <p:cxnSp>
        <p:nvCxnSpPr>
          <p:cNvPr id="15" name="Straight Connector 14">
            <a:extLst>
              <a:ext uri="{FF2B5EF4-FFF2-40B4-BE49-F238E27FC236}">
                <a16:creationId xmlns:a16="http://schemas.microsoft.com/office/drawing/2014/main" id="{606A4E12-0CEA-4441-9B97-9DA03D3B1068}"/>
              </a:ext>
            </a:extLst>
          </p:cNvPr>
          <p:cNvCxnSpPr/>
          <p:nvPr/>
        </p:nvCxnSpPr>
        <p:spPr>
          <a:xfrm>
            <a:off x="250825" y="1347614"/>
            <a:ext cx="288101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9" name="Graphic 18" descr="Office worker male with solid fill">
            <a:extLst>
              <a:ext uri="{FF2B5EF4-FFF2-40B4-BE49-F238E27FC236}">
                <a16:creationId xmlns:a16="http://schemas.microsoft.com/office/drawing/2014/main" id="{CAB328F1-B0C1-4CEB-AA66-549D05AD29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90" y="3189974"/>
            <a:ext cx="699510" cy="699510"/>
          </a:xfrm>
          <a:prstGeom prst="rect">
            <a:avLst/>
          </a:prstGeom>
        </p:spPr>
      </p:pic>
      <p:pic>
        <p:nvPicPr>
          <p:cNvPr id="21" name="Graphic 20" descr="Construction worker female with solid fill">
            <a:extLst>
              <a:ext uri="{FF2B5EF4-FFF2-40B4-BE49-F238E27FC236}">
                <a16:creationId xmlns:a16="http://schemas.microsoft.com/office/drawing/2014/main" id="{3FD7A7A2-B03B-4482-87E8-0C0BFE2B30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5616" y="3189974"/>
            <a:ext cx="699510" cy="699510"/>
          </a:xfrm>
          <a:prstGeom prst="rect">
            <a:avLst/>
          </a:prstGeom>
        </p:spPr>
      </p:pic>
      <p:pic>
        <p:nvPicPr>
          <p:cNvPr id="23" name="Graphic 22" descr="Electrician male with solid fill">
            <a:extLst>
              <a:ext uri="{FF2B5EF4-FFF2-40B4-BE49-F238E27FC236}">
                <a16:creationId xmlns:a16="http://schemas.microsoft.com/office/drawing/2014/main" id="{DEB41221-6359-48DA-A460-9B7A580FBA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64858" y="3209605"/>
            <a:ext cx="699511" cy="699511"/>
          </a:xfrm>
          <a:prstGeom prst="rect">
            <a:avLst/>
          </a:prstGeom>
        </p:spPr>
      </p:pic>
      <p:cxnSp>
        <p:nvCxnSpPr>
          <p:cNvPr id="24" name="Straight Connector 23">
            <a:extLst>
              <a:ext uri="{FF2B5EF4-FFF2-40B4-BE49-F238E27FC236}">
                <a16:creationId xmlns:a16="http://schemas.microsoft.com/office/drawing/2014/main" id="{6A4BF953-1DC6-42A3-A2F6-2ADC160C6969}"/>
              </a:ext>
            </a:extLst>
          </p:cNvPr>
          <p:cNvCxnSpPr/>
          <p:nvPr/>
        </p:nvCxnSpPr>
        <p:spPr>
          <a:xfrm>
            <a:off x="250825" y="2931790"/>
            <a:ext cx="288101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638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A5EFEE-34B1-452E-BAA1-C56EB6F0691A}"/>
              </a:ext>
            </a:extLst>
          </p:cNvPr>
          <p:cNvSpPr>
            <a:spLocks noGrp="1"/>
          </p:cNvSpPr>
          <p:nvPr>
            <p:ph type="body" sz="quarter" idx="11"/>
          </p:nvPr>
        </p:nvSpPr>
        <p:spPr>
          <a:xfrm>
            <a:off x="250824" y="123478"/>
            <a:ext cx="8641656" cy="503237"/>
          </a:xfrm>
        </p:spPr>
        <p:txBody>
          <a:bodyPr/>
          <a:lstStyle/>
          <a:p>
            <a:r>
              <a:rPr lang="en-GB" dirty="0"/>
              <a:t>THEMATIC STUDY: Hydrogen and Decarbonisation</a:t>
            </a:r>
          </a:p>
        </p:txBody>
      </p:sp>
      <p:pic>
        <p:nvPicPr>
          <p:cNvPr id="5" name="Picture 4">
            <a:extLst>
              <a:ext uri="{FF2B5EF4-FFF2-40B4-BE49-F238E27FC236}">
                <a16:creationId xmlns:a16="http://schemas.microsoft.com/office/drawing/2014/main" id="{52D2C99A-C4F3-4D93-98E8-94F49E52856D}"/>
              </a:ext>
            </a:extLst>
          </p:cNvPr>
          <p:cNvPicPr>
            <a:picLocks noChangeAspect="1"/>
          </p:cNvPicPr>
          <p:nvPr/>
        </p:nvPicPr>
        <p:blipFill>
          <a:blip r:embed="rId2"/>
          <a:stretch>
            <a:fillRect/>
          </a:stretch>
        </p:blipFill>
        <p:spPr>
          <a:xfrm>
            <a:off x="2771800" y="1059582"/>
            <a:ext cx="6264696" cy="3254876"/>
          </a:xfrm>
          <a:prstGeom prst="rect">
            <a:avLst/>
          </a:prstGeom>
        </p:spPr>
      </p:pic>
      <p:sp>
        <p:nvSpPr>
          <p:cNvPr id="3" name="Content Placeholder 2">
            <a:extLst>
              <a:ext uri="{FF2B5EF4-FFF2-40B4-BE49-F238E27FC236}">
                <a16:creationId xmlns:a16="http://schemas.microsoft.com/office/drawing/2014/main" id="{9C7AA323-FDAE-461C-B766-FC69C9506547}"/>
              </a:ext>
            </a:extLst>
          </p:cNvPr>
          <p:cNvSpPr>
            <a:spLocks noGrp="1"/>
          </p:cNvSpPr>
          <p:nvPr>
            <p:ph sz="quarter" idx="10"/>
          </p:nvPr>
        </p:nvSpPr>
        <p:spPr>
          <a:xfrm>
            <a:off x="234975" y="1060748"/>
            <a:ext cx="2671841" cy="3817937"/>
          </a:xfrm>
        </p:spPr>
        <p:txBody>
          <a:bodyPr/>
          <a:lstStyle/>
          <a:p>
            <a:pPr algn="just"/>
            <a:r>
              <a:rPr lang="en-GB" sz="1100" b="0" dirty="0">
                <a:latin typeface="Arial Nova Light" panose="020B0304020202020204" pitchFamily="34" charset="0"/>
              </a:rPr>
              <a:t>In order to achieve the governments ambition to achieve net zero emissions by 2050 we need to further consider the role of the growing  hydrogen economy to promote decarbonisation across construction in the South East, that can be effectively utilised during all stages of the project lifecycles through the workforce. Coupled with the potential future transition to green hydrogen, these jobs can be sustained long-term through further skills development. </a:t>
            </a:r>
          </a:p>
          <a:p>
            <a:pPr algn="just"/>
            <a:endParaRPr lang="en-GB" sz="1100" b="0" dirty="0">
              <a:latin typeface="Arial Nova Light" panose="020B0304020202020204" pitchFamily="34" charset="0"/>
            </a:endParaRPr>
          </a:p>
          <a:p>
            <a:pPr algn="just"/>
            <a:r>
              <a:rPr lang="en-GB" sz="1100" b="0" dirty="0">
                <a:latin typeface="Arial Nova Light" panose="020B0304020202020204" pitchFamily="34" charset="0"/>
              </a:rPr>
              <a:t>It is thus paramount to understand the opportunities and benefits it provides for industry and the UK as a whole, beyond wide-scale decarbonisation.</a:t>
            </a:r>
            <a:endParaRPr lang="en-GB" dirty="0"/>
          </a:p>
        </p:txBody>
      </p:sp>
    </p:spTree>
    <p:extLst>
      <p:ext uri="{BB962C8B-B14F-4D97-AF65-F5344CB8AC3E}">
        <p14:creationId xmlns:p14="http://schemas.microsoft.com/office/powerpoint/2010/main" val="3477455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11ED3B-1DF6-4400-824C-3980690BBE80}"/>
              </a:ext>
            </a:extLst>
          </p:cNvPr>
          <p:cNvSpPr>
            <a:spLocks noGrp="1"/>
          </p:cNvSpPr>
          <p:nvPr>
            <p:ph type="body" sz="quarter" idx="11"/>
          </p:nvPr>
        </p:nvSpPr>
        <p:spPr>
          <a:xfrm>
            <a:off x="250825" y="195486"/>
            <a:ext cx="5257279" cy="503237"/>
          </a:xfrm>
        </p:spPr>
        <p:txBody>
          <a:bodyPr/>
          <a:lstStyle/>
          <a:p>
            <a:r>
              <a:rPr lang="en-GB" dirty="0"/>
              <a:t>Why MACE?</a:t>
            </a:r>
          </a:p>
        </p:txBody>
      </p:sp>
      <p:sp>
        <p:nvSpPr>
          <p:cNvPr id="3" name="Content Placeholder 2">
            <a:extLst>
              <a:ext uri="{FF2B5EF4-FFF2-40B4-BE49-F238E27FC236}">
                <a16:creationId xmlns:a16="http://schemas.microsoft.com/office/drawing/2014/main" id="{A536F25F-AF45-456A-AF9C-63896B46A3C1}"/>
              </a:ext>
            </a:extLst>
          </p:cNvPr>
          <p:cNvSpPr>
            <a:spLocks noGrp="1"/>
          </p:cNvSpPr>
          <p:nvPr>
            <p:ph sz="quarter" idx="10"/>
          </p:nvPr>
        </p:nvSpPr>
        <p:spPr>
          <a:xfrm>
            <a:off x="250825" y="771550"/>
            <a:ext cx="8642350" cy="3817937"/>
          </a:xfrm>
        </p:spPr>
        <p:txBody>
          <a:bodyPr/>
          <a:lstStyle/>
          <a:p>
            <a:pPr algn="just"/>
            <a:r>
              <a:rPr lang="en-GB" sz="1600" b="0" dirty="0">
                <a:effectLst/>
                <a:latin typeface="Arial Nova Light" panose="020B0304020202020204" pitchFamily="34" charset="0"/>
                <a:ea typeface="Calibri" panose="020F0502020204030204" pitchFamily="34" charset="0"/>
              </a:rPr>
              <a:t>Build upon the earlier Essex County Council commission to develop a jobs and skills evaluation for the construction sector- we will extend our analysis across the SELEP region and extend the sectors covered at a high level. We will draw upon the conclusions of that report and extend recommendations across the SELEP geographical region and it’s major projects</a:t>
            </a:r>
          </a:p>
          <a:p>
            <a:pPr algn="just"/>
            <a:endParaRPr lang="en-GB" sz="1600" b="0" dirty="0">
              <a:latin typeface="Arial Nova Light" panose="020B0304020202020204" pitchFamily="34" charset="0"/>
              <a:ea typeface="Calibri" panose="020F0502020204030204" pitchFamily="34" charset="0"/>
            </a:endParaRPr>
          </a:p>
          <a:p>
            <a:pPr algn="just"/>
            <a:r>
              <a:rPr lang="en-GB" sz="1600" b="0" dirty="0">
                <a:latin typeface="Arial Nova Light" panose="020B0304020202020204" pitchFamily="34" charset="0"/>
              </a:rPr>
              <a:t>Current experience in  developing Hydrogen and Industrial Decarbonisation Cluster programmes, evaluating how the UK jobs and skills market needs to rise to the challenge of delivering the decarbonised industrial economy target.</a:t>
            </a:r>
          </a:p>
          <a:p>
            <a:pPr algn="just"/>
            <a:endParaRPr lang="en-GB" sz="1600" b="0" dirty="0">
              <a:latin typeface="Arial Nova Light" panose="020B0304020202020204" pitchFamily="34" charset="0"/>
            </a:endParaRPr>
          </a:p>
          <a:p>
            <a:pPr algn="just"/>
            <a:r>
              <a:rPr lang="en-GB" sz="1600" b="0" dirty="0">
                <a:latin typeface="Arial Nova Light" panose="020B0304020202020204" pitchFamily="34" charset="0"/>
              </a:rPr>
              <a:t>Building upon work we have done to support the development of Freeports in Doncaster, Cumbria and in </a:t>
            </a:r>
            <a:r>
              <a:rPr lang="en-GB" sz="1600" b="0" dirty="0" err="1">
                <a:latin typeface="Arial Nova Light" panose="020B0304020202020204" pitchFamily="34" charset="0"/>
              </a:rPr>
              <a:t>Teeside</a:t>
            </a:r>
            <a:r>
              <a:rPr lang="en-GB" sz="1600" b="0" dirty="0">
                <a:latin typeface="Arial Nova Light" panose="020B0304020202020204" pitchFamily="34" charset="0"/>
              </a:rPr>
              <a:t>- understanding the impact customs and tax benefits can have in driving economic growth (and by virtue, creation of new jobs)</a:t>
            </a:r>
          </a:p>
          <a:p>
            <a:pPr algn="just"/>
            <a:endParaRPr lang="en-GB" sz="1600" b="0" dirty="0">
              <a:latin typeface="Arial Nova Light" panose="020B0304020202020204" pitchFamily="34" charset="0"/>
            </a:endParaRPr>
          </a:p>
          <a:p>
            <a:pPr algn="just"/>
            <a:r>
              <a:rPr lang="en-GB" sz="1600" b="0" dirty="0">
                <a:latin typeface="Arial Nova Light" panose="020B0304020202020204" pitchFamily="34" charset="0"/>
              </a:rPr>
              <a:t>Major “Place” regeneration programmes and development and delivery of major infrastructure projects including HS2, A14, A303, Olympics, Pan American Games, Heathrow and Dubai Expo  </a:t>
            </a:r>
          </a:p>
          <a:p>
            <a:pPr algn="just"/>
            <a:endParaRPr lang="en-GB" sz="1600" b="0" dirty="0">
              <a:latin typeface="Arial Nova Light" panose="020B0304020202020204" pitchFamily="34" charset="0"/>
            </a:endParaRPr>
          </a:p>
          <a:p>
            <a:pPr algn="just"/>
            <a:endParaRPr lang="en-GB" sz="1600" b="0" dirty="0">
              <a:effectLst/>
              <a:latin typeface="Arial Nova Light" panose="020B0304020202020204" pitchFamily="34" charset="0"/>
              <a:ea typeface="Calibri" panose="020F0502020204030204" pitchFamily="34" charset="0"/>
            </a:endParaRPr>
          </a:p>
        </p:txBody>
      </p:sp>
    </p:spTree>
    <p:extLst>
      <p:ext uri="{BB962C8B-B14F-4D97-AF65-F5344CB8AC3E}">
        <p14:creationId xmlns:p14="http://schemas.microsoft.com/office/powerpoint/2010/main" val="3626452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11ED3B-1DF6-4400-824C-3980690BBE80}"/>
              </a:ext>
            </a:extLst>
          </p:cNvPr>
          <p:cNvSpPr>
            <a:spLocks noGrp="1"/>
          </p:cNvSpPr>
          <p:nvPr>
            <p:ph type="body" sz="quarter" idx="11"/>
          </p:nvPr>
        </p:nvSpPr>
        <p:spPr>
          <a:xfrm>
            <a:off x="250825" y="195486"/>
            <a:ext cx="5257279" cy="503237"/>
          </a:xfrm>
        </p:spPr>
        <p:txBody>
          <a:bodyPr/>
          <a:lstStyle/>
          <a:p>
            <a:r>
              <a:rPr lang="en-GB" dirty="0"/>
              <a:t>About the commission </a:t>
            </a:r>
          </a:p>
        </p:txBody>
      </p:sp>
      <p:pic>
        <p:nvPicPr>
          <p:cNvPr id="58" name="Picture 57">
            <a:extLst>
              <a:ext uri="{FF2B5EF4-FFF2-40B4-BE49-F238E27FC236}">
                <a16:creationId xmlns:a16="http://schemas.microsoft.com/office/drawing/2014/main" id="{E735A7C9-51E5-4AD6-9AD1-498F99062CB4}"/>
              </a:ext>
            </a:extLst>
          </p:cNvPr>
          <p:cNvPicPr>
            <a:picLocks noChangeAspect="1"/>
          </p:cNvPicPr>
          <p:nvPr/>
        </p:nvPicPr>
        <p:blipFill rotWithShape="1">
          <a:blip r:embed="rId2"/>
          <a:srcRect l="1590"/>
          <a:stretch/>
        </p:blipFill>
        <p:spPr>
          <a:xfrm>
            <a:off x="251520" y="740844"/>
            <a:ext cx="4039202" cy="4329572"/>
          </a:xfrm>
          <a:prstGeom prst="rect">
            <a:avLst/>
          </a:prstGeom>
        </p:spPr>
      </p:pic>
      <p:sp>
        <p:nvSpPr>
          <p:cNvPr id="60" name="TextBox 59">
            <a:extLst>
              <a:ext uri="{FF2B5EF4-FFF2-40B4-BE49-F238E27FC236}">
                <a16:creationId xmlns:a16="http://schemas.microsoft.com/office/drawing/2014/main" id="{77567E66-3320-45A2-8233-E53D00F4B3BE}"/>
              </a:ext>
            </a:extLst>
          </p:cNvPr>
          <p:cNvSpPr txBox="1"/>
          <p:nvPr/>
        </p:nvSpPr>
        <p:spPr>
          <a:xfrm>
            <a:off x="4932040" y="1197961"/>
            <a:ext cx="3960440" cy="276999"/>
          </a:xfrm>
          <a:prstGeom prst="rect">
            <a:avLst/>
          </a:prstGeom>
          <a:noFill/>
        </p:spPr>
        <p:txBody>
          <a:bodyPr wrap="square" rtlCol="0">
            <a:spAutoFit/>
          </a:bodyPr>
          <a:lstStyle/>
          <a:p>
            <a:r>
              <a:rPr lang="en-GB" sz="1200" dirty="0">
                <a:solidFill>
                  <a:schemeClr val="tx1">
                    <a:lumMod val="75000"/>
                    <a:lumOff val="25000"/>
                  </a:schemeClr>
                </a:solidFill>
                <a:latin typeface="Arial Nova Light" panose="020B0304020202020204" pitchFamily="34" charset="0"/>
              </a:rPr>
              <a:t>Understand what the major projects are in the SE region</a:t>
            </a:r>
          </a:p>
        </p:txBody>
      </p:sp>
      <p:sp>
        <p:nvSpPr>
          <p:cNvPr id="61" name="TextBox 60">
            <a:extLst>
              <a:ext uri="{FF2B5EF4-FFF2-40B4-BE49-F238E27FC236}">
                <a16:creationId xmlns:a16="http://schemas.microsoft.com/office/drawing/2014/main" id="{DB681E77-0705-4781-A8CB-ABF5E72B8CE7}"/>
              </a:ext>
            </a:extLst>
          </p:cNvPr>
          <p:cNvSpPr txBox="1"/>
          <p:nvPr/>
        </p:nvSpPr>
        <p:spPr>
          <a:xfrm>
            <a:off x="4932040" y="1746322"/>
            <a:ext cx="3960440" cy="461665"/>
          </a:xfrm>
          <a:prstGeom prst="rect">
            <a:avLst/>
          </a:prstGeom>
          <a:noFill/>
        </p:spPr>
        <p:txBody>
          <a:bodyPr wrap="square" rtlCol="0">
            <a:spAutoFit/>
          </a:bodyPr>
          <a:lstStyle/>
          <a:p>
            <a:r>
              <a:rPr lang="en-GB" sz="1200" dirty="0">
                <a:solidFill>
                  <a:schemeClr val="tx1">
                    <a:lumMod val="75000"/>
                    <a:lumOff val="25000"/>
                  </a:schemeClr>
                </a:solidFill>
                <a:latin typeface="Arial Nova Light" panose="020B0304020202020204" pitchFamily="34" charset="0"/>
              </a:rPr>
              <a:t>Understand the current workforce picture &amp; demographics of the region</a:t>
            </a:r>
          </a:p>
        </p:txBody>
      </p:sp>
      <p:sp>
        <p:nvSpPr>
          <p:cNvPr id="62" name="TextBox 61">
            <a:extLst>
              <a:ext uri="{FF2B5EF4-FFF2-40B4-BE49-F238E27FC236}">
                <a16:creationId xmlns:a16="http://schemas.microsoft.com/office/drawing/2014/main" id="{D13D246F-D19E-4337-8138-9FB64595364C}"/>
              </a:ext>
            </a:extLst>
          </p:cNvPr>
          <p:cNvSpPr txBox="1"/>
          <p:nvPr/>
        </p:nvSpPr>
        <p:spPr>
          <a:xfrm>
            <a:off x="4932040" y="2489834"/>
            <a:ext cx="3960440" cy="276999"/>
          </a:xfrm>
          <a:prstGeom prst="rect">
            <a:avLst/>
          </a:prstGeom>
          <a:noFill/>
        </p:spPr>
        <p:txBody>
          <a:bodyPr wrap="square" rtlCol="0">
            <a:spAutoFit/>
          </a:bodyPr>
          <a:lstStyle/>
          <a:p>
            <a:r>
              <a:rPr lang="en-GB" sz="1200" dirty="0">
                <a:solidFill>
                  <a:schemeClr val="tx1">
                    <a:lumMod val="75000"/>
                    <a:lumOff val="25000"/>
                  </a:schemeClr>
                </a:solidFill>
                <a:latin typeface="Arial Nova Light" panose="020B0304020202020204" pitchFamily="34" charset="0"/>
              </a:rPr>
              <a:t>Understand the required future workforce requirements</a:t>
            </a:r>
          </a:p>
        </p:txBody>
      </p:sp>
      <p:sp>
        <p:nvSpPr>
          <p:cNvPr id="63" name="TextBox 62">
            <a:extLst>
              <a:ext uri="{FF2B5EF4-FFF2-40B4-BE49-F238E27FC236}">
                <a16:creationId xmlns:a16="http://schemas.microsoft.com/office/drawing/2014/main" id="{A8619F47-E0E9-453F-8216-298CAF3B094B}"/>
              </a:ext>
            </a:extLst>
          </p:cNvPr>
          <p:cNvSpPr txBox="1"/>
          <p:nvPr/>
        </p:nvSpPr>
        <p:spPr>
          <a:xfrm>
            <a:off x="4932040" y="3027710"/>
            <a:ext cx="3960440" cy="461665"/>
          </a:xfrm>
          <a:prstGeom prst="rect">
            <a:avLst/>
          </a:prstGeom>
          <a:noFill/>
        </p:spPr>
        <p:txBody>
          <a:bodyPr wrap="square" rtlCol="0">
            <a:spAutoFit/>
          </a:bodyPr>
          <a:lstStyle/>
          <a:p>
            <a:r>
              <a:rPr lang="en-GB" sz="1200" dirty="0">
                <a:solidFill>
                  <a:schemeClr val="tx1">
                    <a:lumMod val="75000"/>
                    <a:lumOff val="25000"/>
                  </a:schemeClr>
                </a:solidFill>
                <a:latin typeface="Arial Nova Light" panose="020B0304020202020204" pitchFamily="34" charset="0"/>
              </a:rPr>
              <a:t>Undertake gap analysis research of the required trained workforce</a:t>
            </a:r>
          </a:p>
        </p:txBody>
      </p:sp>
      <p:sp>
        <p:nvSpPr>
          <p:cNvPr id="64" name="TextBox 63">
            <a:extLst>
              <a:ext uri="{FF2B5EF4-FFF2-40B4-BE49-F238E27FC236}">
                <a16:creationId xmlns:a16="http://schemas.microsoft.com/office/drawing/2014/main" id="{094B925E-A263-4FE4-A7F4-20C70E89CBED}"/>
              </a:ext>
            </a:extLst>
          </p:cNvPr>
          <p:cNvSpPr txBox="1"/>
          <p:nvPr/>
        </p:nvSpPr>
        <p:spPr>
          <a:xfrm>
            <a:off x="4932040" y="3714706"/>
            <a:ext cx="3960440" cy="646331"/>
          </a:xfrm>
          <a:prstGeom prst="rect">
            <a:avLst/>
          </a:prstGeom>
          <a:noFill/>
        </p:spPr>
        <p:txBody>
          <a:bodyPr wrap="square" rtlCol="0">
            <a:spAutoFit/>
          </a:bodyPr>
          <a:lstStyle/>
          <a:p>
            <a:r>
              <a:rPr lang="en-GB" sz="1200" dirty="0">
                <a:solidFill>
                  <a:schemeClr val="tx1">
                    <a:lumMod val="75000"/>
                    <a:lumOff val="25000"/>
                  </a:schemeClr>
                </a:solidFill>
                <a:latin typeface="Arial Nova Light" panose="020B0304020202020204" pitchFamily="34" charset="0"/>
              </a:rPr>
              <a:t>Develop a series of recommendations needed in order to develop a trained and sustainable workforce in order to meet the project requirements</a:t>
            </a:r>
          </a:p>
        </p:txBody>
      </p:sp>
      <p:cxnSp>
        <p:nvCxnSpPr>
          <p:cNvPr id="66" name="Straight Connector 65">
            <a:extLst>
              <a:ext uri="{FF2B5EF4-FFF2-40B4-BE49-F238E27FC236}">
                <a16:creationId xmlns:a16="http://schemas.microsoft.com/office/drawing/2014/main" id="{434771C2-AF93-45C8-A77A-0D501BF5346C}"/>
              </a:ext>
            </a:extLst>
          </p:cNvPr>
          <p:cNvCxnSpPr>
            <a:cxnSpLocks/>
          </p:cNvCxnSpPr>
          <p:nvPr/>
        </p:nvCxnSpPr>
        <p:spPr>
          <a:xfrm>
            <a:off x="5004048" y="1635646"/>
            <a:ext cx="3823873"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8E4B03F-171F-458F-AA79-934891E13190}"/>
              </a:ext>
            </a:extLst>
          </p:cNvPr>
          <p:cNvCxnSpPr>
            <a:cxnSpLocks/>
          </p:cNvCxnSpPr>
          <p:nvPr/>
        </p:nvCxnSpPr>
        <p:spPr>
          <a:xfrm>
            <a:off x="5004048" y="2355726"/>
            <a:ext cx="3823873"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DD174DE-385C-414C-B8AE-5D028D869C22}"/>
              </a:ext>
            </a:extLst>
          </p:cNvPr>
          <p:cNvCxnSpPr>
            <a:cxnSpLocks/>
          </p:cNvCxnSpPr>
          <p:nvPr/>
        </p:nvCxnSpPr>
        <p:spPr>
          <a:xfrm>
            <a:off x="5004048" y="2931790"/>
            <a:ext cx="3823873"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C1DC847-4ED3-4B25-BEF4-DA4823158A33}"/>
              </a:ext>
            </a:extLst>
          </p:cNvPr>
          <p:cNvCxnSpPr>
            <a:cxnSpLocks/>
          </p:cNvCxnSpPr>
          <p:nvPr/>
        </p:nvCxnSpPr>
        <p:spPr>
          <a:xfrm>
            <a:off x="5004048" y="3578905"/>
            <a:ext cx="3823873"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ABC0515-1599-4A2E-842B-3EE02A728970}"/>
              </a:ext>
            </a:extLst>
          </p:cNvPr>
          <p:cNvCxnSpPr>
            <a:cxnSpLocks/>
          </p:cNvCxnSpPr>
          <p:nvPr/>
        </p:nvCxnSpPr>
        <p:spPr>
          <a:xfrm>
            <a:off x="5004048" y="4443958"/>
            <a:ext cx="3823873"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pic>
        <p:nvPicPr>
          <p:cNvPr id="74" name="Graphic 73" descr="Badge 5 outline">
            <a:extLst>
              <a:ext uri="{FF2B5EF4-FFF2-40B4-BE49-F238E27FC236}">
                <a16:creationId xmlns:a16="http://schemas.microsoft.com/office/drawing/2014/main" id="{3D3B1D2D-F18A-4739-89C9-5A2B3717B2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4613" y="3670112"/>
            <a:ext cx="532202" cy="532202"/>
          </a:xfrm>
          <a:prstGeom prst="rect">
            <a:avLst/>
          </a:prstGeom>
        </p:spPr>
      </p:pic>
      <p:pic>
        <p:nvPicPr>
          <p:cNvPr id="76" name="Graphic 75" descr="Badge 4 outline">
            <a:extLst>
              <a:ext uri="{FF2B5EF4-FFF2-40B4-BE49-F238E27FC236}">
                <a16:creationId xmlns:a16="http://schemas.microsoft.com/office/drawing/2014/main" id="{812A512E-4293-4892-9CB8-7D01DD91FA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27984" y="3036973"/>
            <a:ext cx="532202" cy="532202"/>
          </a:xfrm>
          <a:prstGeom prst="rect">
            <a:avLst/>
          </a:prstGeom>
        </p:spPr>
      </p:pic>
      <p:pic>
        <p:nvPicPr>
          <p:cNvPr id="78" name="Graphic 77" descr="Badge 3 outline">
            <a:extLst>
              <a:ext uri="{FF2B5EF4-FFF2-40B4-BE49-F238E27FC236}">
                <a16:creationId xmlns:a16="http://schemas.microsoft.com/office/drawing/2014/main" id="{09512D10-A281-4539-8B72-6AB362BFB33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29128" y="2373428"/>
            <a:ext cx="532202" cy="532202"/>
          </a:xfrm>
          <a:prstGeom prst="rect">
            <a:avLst/>
          </a:prstGeom>
        </p:spPr>
      </p:pic>
      <p:pic>
        <p:nvPicPr>
          <p:cNvPr id="80" name="Graphic 79" descr="Badge outline">
            <a:extLst>
              <a:ext uri="{FF2B5EF4-FFF2-40B4-BE49-F238E27FC236}">
                <a16:creationId xmlns:a16="http://schemas.microsoft.com/office/drawing/2014/main" id="{3CEE11A2-FF9E-4B61-9E87-73712A2256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29128" y="1720983"/>
            <a:ext cx="532202" cy="532202"/>
          </a:xfrm>
          <a:prstGeom prst="rect">
            <a:avLst/>
          </a:prstGeom>
        </p:spPr>
      </p:pic>
      <p:pic>
        <p:nvPicPr>
          <p:cNvPr id="82" name="Graphic 81" descr="Badge 1 outline">
            <a:extLst>
              <a:ext uri="{FF2B5EF4-FFF2-40B4-BE49-F238E27FC236}">
                <a16:creationId xmlns:a16="http://schemas.microsoft.com/office/drawing/2014/main" id="{7BF81711-08D3-41BB-A405-12306A57368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29128" y="1078518"/>
            <a:ext cx="532202" cy="532202"/>
          </a:xfrm>
          <a:prstGeom prst="rect">
            <a:avLst/>
          </a:prstGeom>
        </p:spPr>
      </p:pic>
    </p:spTree>
    <p:extLst>
      <p:ext uri="{BB962C8B-B14F-4D97-AF65-F5344CB8AC3E}">
        <p14:creationId xmlns:p14="http://schemas.microsoft.com/office/powerpoint/2010/main" val="1151984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FCDFBF-1496-4270-BC0A-708C94259693}"/>
              </a:ext>
            </a:extLst>
          </p:cNvPr>
          <p:cNvSpPr>
            <a:spLocks noGrp="1"/>
          </p:cNvSpPr>
          <p:nvPr>
            <p:ph type="body" sz="quarter" idx="12"/>
          </p:nvPr>
        </p:nvSpPr>
        <p:spPr>
          <a:xfrm>
            <a:off x="250824" y="123478"/>
            <a:ext cx="6625431" cy="503237"/>
          </a:xfrm>
        </p:spPr>
        <p:txBody>
          <a:bodyPr/>
          <a:lstStyle/>
          <a:p>
            <a:r>
              <a:rPr lang="en-GB" dirty="0"/>
              <a:t>The London Resort </a:t>
            </a:r>
          </a:p>
          <a:p>
            <a:endParaRPr lang="en-GB" dirty="0"/>
          </a:p>
        </p:txBody>
      </p:sp>
      <p:sp>
        <p:nvSpPr>
          <p:cNvPr id="6" name="Content Placeholder 5">
            <a:extLst>
              <a:ext uri="{FF2B5EF4-FFF2-40B4-BE49-F238E27FC236}">
                <a16:creationId xmlns:a16="http://schemas.microsoft.com/office/drawing/2014/main" id="{08E1D047-1572-46FD-9FF2-FADEDC0AB11C}"/>
              </a:ext>
            </a:extLst>
          </p:cNvPr>
          <p:cNvSpPr>
            <a:spLocks noGrp="1"/>
          </p:cNvSpPr>
          <p:nvPr>
            <p:ph sz="quarter" idx="10"/>
          </p:nvPr>
        </p:nvSpPr>
        <p:spPr>
          <a:xfrm>
            <a:off x="327659" y="1202085"/>
            <a:ext cx="4104000" cy="3817937"/>
          </a:xfrm>
        </p:spPr>
        <p:txBody>
          <a:bodyPr/>
          <a:lstStyle/>
          <a:p>
            <a:pPr marL="285750" indent="-285750">
              <a:buFont typeface="Arial" panose="020B0604020202020204" pitchFamily="34" charset="0"/>
              <a:buChar char="•"/>
            </a:pPr>
            <a:r>
              <a:rPr lang="en-GB" b="0" i="0" dirty="0">
                <a:solidFill>
                  <a:srgbClr val="3F3F42"/>
                </a:solidFill>
                <a:effectLst/>
                <a:latin typeface="Arial Nova Light" panose="020B0304020202020204" pitchFamily="34" charset="0"/>
              </a:rPr>
              <a:t>Two theme parks</a:t>
            </a:r>
          </a:p>
          <a:p>
            <a:pPr marL="285750" indent="-285750">
              <a:buFont typeface="Arial" panose="020B0604020202020204" pitchFamily="34" charset="0"/>
              <a:buChar char="•"/>
            </a:pPr>
            <a:r>
              <a:rPr lang="en-GB" b="0" dirty="0">
                <a:solidFill>
                  <a:srgbClr val="3F3F42"/>
                </a:solidFill>
                <a:latin typeface="Arial Nova Light" panose="020B0304020202020204" pitchFamily="34" charset="0"/>
              </a:rPr>
              <a:t>W</a:t>
            </a:r>
            <a:r>
              <a:rPr lang="en-GB" b="0" i="0" dirty="0">
                <a:solidFill>
                  <a:srgbClr val="3F3F42"/>
                </a:solidFill>
                <a:effectLst/>
                <a:latin typeface="Arial Nova Light" panose="020B0304020202020204" pitchFamily="34" charset="0"/>
              </a:rPr>
              <a:t>ater park</a:t>
            </a:r>
            <a:endParaRPr lang="en-GB" b="0" dirty="0">
              <a:solidFill>
                <a:srgbClr val="3F3F42"/>
              </a:solidFill>
              <a:latin typeface="Arial Nova Light" panose="020B0304020202020204" pitchFamily="34" charset="0"/>
            </a:endParaRPr>
          </a:p>
          <a:p>
            <a:pPr marL="285750" indent="-285750">
              <a:buFont typeface="Arial" panose="020B0604020202020204" pitchFamily="34" charset="0"/>
              <a:buChar char="•"/>
            </a:pPr>
            <a:r>
              <a:rPr lang="en-GB" b="0" i="0" dirty="0">
                <a:solidFill>
                  <a:srgbClr val="3F3F42"/>
                </a:solidFill>
                <a:effectLst/>
                <a:latin typeface="Arial Nova Light" panose="020B0304020202020204" pitchFamily="34" charset="0"/>
              </a:rPr>
              <a:t>Hotels</a:t>
            </a:r>
          </a:p>
          <a:p>
            <a:pPr marL="285750" indent="-285750">
              <a:buFont typeface="Arial" panose="020B0604020202020204" pitchFamily="34" charset="0"/>
              <a:buChar char="•"/>
            </a:pPr>
            <a:r>
              <a:rPr lang="en-GB" b="0" i="0" dirty="0">
                <a:solidFill>
                  <a:srgbClr val="3F3F42"/>
                </a:solidFill>
                <a:effectLst/>
                <a:latin typeface="Arial Nova Light" panose="020B0304020202020204" pitchFamily="34" charset="0"/>
              </a:rPr>
              <a:t>Shopping centres</a:t>
            </a:r>
            <a:endParaRPr lang="en-GB" b="0" dirty="0">
              <a:solidFill>
                <a:srgbClr val="3F3F42"/>
              </a:solidFill>
              <a:latin typeface="Arial Nova Light" panose="020B0304020202020204" pitchFamily="34" charset="0"/>
            </a:endParaRPr>
          </a:p>
          <a:p>
            <a:pPr marL="285750" indent="-285750">
              <a:buFont typeface="Arial" panose="020B0604020202020204" pitchFamily="34" charset="0"/>
              <a:buChar char="•"/>
            </a:pPr>
            <a:r>
              <a:rPr lang="en-GB" b="0" dirty="0">
                <a:solidFill>
                  <a:srgbClr val="3F3F42"/>
                </a:solidFill>
                <a:latin typeface="Arial Nova Light" panose="020B0304020202020204" pitchFamily="34" charset="0"/>
              </a:rPr>
              <a:t>E</a:t>
            </a:r>
            <a:r>
              <a:rPr lang="en-GB" b="0" i="0" dirty="0">
                <a:solidFill>
                  <a:srgbClr val="3F3F42"/>
                </a:solidFill>
                <a:effectLst/>
                <a:latin typeface="Arial Nova Light" panose="020B0304020202020204" pitchFamily="34" charset="0"/>
              </a:rPr>
              <a:t>ntertainment venues</a:t>
            </a:r>
            <a:endParaRPr lang="en-GB" dirty="0">
              <a:latin typeface="Arial Nova Light" panose="020B0304020202020204" pitchFamily="34" charset="0"/>
            </a:endParaRPr>
          </a:p>
        </p:txBody>
      </p:sp>
      <p:pic>
        <p:nvPicPr>
          <p:cNvPr id="2050" name="Picture 2" descr="London Resort theme park in Kent 'is on track' | Meridian | ITV News">
            <a:extLst>
              <a:ext uri="{FF2B5EF4-FFF2-40B4-BE49-F238E27FC236}">
                <a16:creationId xmlns:a16="http://schemas.microsoft.com/office/drawing/2014/main" id="{62BF30D6-52F2-4150-A7A2-414B8B1414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5887" y="1275606"/>
            <a:ext cx="5120569" cy="28803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913559C-8E70-4A7F-982E-F468C5345711}"/>
              </a:ext>
            </a:extLst>
          </p:cNvPr>
          <p:cNvSpPr/>
          <p:nvPr/>
        </p:nvSpPr>
        <p:spPr>
          <a:xfrm>
            <a:off x="0" y="4876800"/>
            <a:ext cx="2123728" cy="215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6196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FCDFBF-1496-4270-BC0A-708C94259693}"/>
              </a:ext>
            </a:extLst>
          </p:cNvPr>
          <p:cNvSpPr>
            <a:spLocks noGrp="1"/>
          </p:cNvSpPr>
          <p:nvPr>
            <p:ph type="body" sz="quarter" idx="12"/>
          </p:nvPr>
        </p:nvSpPr>
        <p:spPr>
          <a:xfrm>
            <a:off x="250824" y="123478"/>
            <a:ext cx="6625431" cy="503237"/>
          </a:xfrm>
        </p:spPr>
        <p:txBody>
          <a:bodyPr/>
          <a:lstStyle/>
          <a:p>
            <a:r>
              <a:rPr lang="en-GB" dirty="0"/>
              <a:t>Lower </a:t>
            </a:r>
            <a:r>
              <a:rPr lang="en-GB" dirty="0" err="1"/>
              <a:t>thames</a:t>
            </a:r>
            <a:r>
              <a:rPr lang="en-GB" dirty="0"/>
              <a:t> crossing</a:t>
            </a:r>
          </a:p>
          <a:p>
            <a:endParaRPr lang="en-GB" dirty="0"/>
          </a:p>
        </p:txBody>
      </p:sp>
      <p:sp>
        <p:nvSpPr>
          <p:cNvPr id="6" name="Content Placeholder 5">
            <a:extLst>
              <a:ext uri="{FF2B5EF4-FFF2-40B4-BE49-F238E27FC236}">
                <a16:creationId xmlns:a16="http://schemas.microsoft.com/office/drawing/2014/main" id="{08E1D047-1572-46FD-9FF2-FADEDC0AB11C}"/>
              </a:ext>
            </a:extLst>
          </p:cNvPr>
          <p:cNvSpPr>
            <a:spLocks noGrp="1"/>
          </p:cNvSpPr>
          <p:nvPr>
            <p:ph sz="quarter" idx="10"/>
          </p:nvPr>
        </p:nvSpPr>
        <p:spPr>
          <a:xfrm>
            <a:off x="327659" y="1202085"/>
            <a:ext cx="4104000" cy="3817937"/>
          </a:xfrm>
        </p:spPr>
        <p:txBody>
          <a:bodyPr/>
          <a:lstStyle/>
          <a:p>
            <a:pPr marL="285750" indent="-285750">
              <a:buFont typeface="Arial" panose="020B0604020202020204" pitchFamily="34" charset="0"/>
              <a:buChar char="•"/>
            </a:pPr>
            <a:r>
              <a:rPr lang="en-GB" sz="1600" b="0" dirty="0">
                <a:solidFill>
                  <a:srgbClr val="3F3F42"/>
                </a:solidFill>
                <a:latin typeface="Arial Nova Light" panose="020B0304020202020204" pitchFamily="34" charset="0"/>
              </a:rPr>
              <a:t>14.3 miles of road, 2.6 miles of tunnel</a:t>
            </a:r>
          </a:p>
          <a:p>
            <a:pPr marL="285750" indent="-285750">
              <a:buFont typeface="Arial" panose="020B0604020202020204" pitchFamily="34" charset="0"/>
              <a:buChar char="•"/>
            </a:pPr>
            <a:r>
              <a:rPr lang="en-GB" sz="1600" b="0" dirty="0">
                <a:solidFill>
                  <a:srgbClr val="3F3F42"/>
                </a:solidFill>
                <a:latin typeface="Arial Nova Light" panose="020B0304020202020204" pitchFamily="34" charset="0"/>
              </a:rPr>
              <a:t>22,000 jobs during construction</a:t>
            </a:r>
          </a:p>
        </p:txBody>
      </p:sp>
      <p:sp>
        <p:nvSpPr>
          <p:cNvPr id="7" name="Rectangle 6">
            <a:extLst>
              <a:ext uri="{FF2B5EF4-FFF2-40B4-BE49-F238E27FC236}">
                <a16:creationId xmlns:a16="http://schemas.microsoft.com/office/drawing/2014/main" id="{9913559C-8E70-4A7F-982E-F468C5345711}"/>
              </a:ext>
            </a:extLst>
          </p:cNvPr>
          <p:cNvSpPr/>
          <p:nvPr/>
        </p:nvSpPr>
        <p:spPr>
          <a:xfrm>
            <a:off x="0" y="4876800"/>
            <a:ext cx="2123728" cy="215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D5F14845-6DC0-47BB-A1B2-BB8D390A879B}"/>
              </a:ext>
            </a:extLst>
          </p:cNvPr>
          <p:cNvPicPr>
            <a:picLocks noChangeAspect="1"/>
          </p:cNvPicPr>
          <p:nvPr/>
        </p:nvPicPr>
        <p:blipFill>
          <a:blip r:embed="rId2"/>
          <a:stretch>
            <a:fillRect/>
          </a:stretch>
        </p:blipFill>
        <p:spPr>
          <a:xfrm>
            <a:off x="4787327" y="1131590"/>
            <a:ext cx="3912405" cy="3672408"/>
          </a:xfrm>
          <a:prstGeom prst="rect">
            <a:avLst/>
          </a:prstGeom>
        </p:spPr>
      </p:pic>
      <p:pic>
        <p:nvPicPr>
          <p:cNvPr id="3" name="Picture 2">
            <a:extLst>
              <a:ext uri="{FF2B5EF4-FFF2-40B4-BE49-F238E27FC236}">
                <a16:creationId xmlns:a16="http://schemas.microsoft.com/office/drawing/2014/main" id="{B88816B2-9FB7-4565-9A4A-E7ED3A54338C}"/>
              </a:ext>
            </a:extLst>
          </p:cNvPr>
          <p:cNvPicPr>
            <a:picLocks noChangeAspect="1"/>
          </p:cNvPicPr>
          <p:nvPr/>
        </p:nvPicPr>
        <p:blipFill>
          <a:blip r:embed="rId3"/>
          <a:stretch>
            <a:fillRect/>
          </a:stretch>
        </p:blipFill>
        <p:spPr>
          <a:xfrm>
            <a:off x="444268" y="2427734"/>
            <a:ext cx="3855368" cy="2355726"/>
          </a:xfrm>
          <a:prstGeom prst="rect">
            <a:avLst/>
          </a:prstGeom>
        </p:spPr>
      </p:pic>
    </p:spTree>
    <p:extLst>
      <p:ext uri="{BB962C8B-B14F-4D97-AF65-F5344CB8AC3E}">
        <p14:creationId xmlns:p14="http://schemas.microsoft.com/office/powerpoint/2010/main" val="4272080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8E1D047-1572-46FD-9FF2-FADEDC0AB11C}"/>
              </a:ext>
            </a:extLst>
          </p:cNvPr>
          <p:cNvSpPr>
            <a:spLocks noGrp="1"/>
          </p:cNvSpPr>
          <p:nvPr>
            <p:ph sz="quarter" idx="10"/>
          </p:nvPr>
        </p:nvSpPr>
        <p:spPr>
          <a:xfrm>
            <a:off x="327659" y="1202085"/>
            <a:ext cx="4104000" cy="3817937"/>
          </a:xfrm>
        </p:spPr>
        <p:txBody>
          <a:bodyPr/>
          <a:lstStyle/>
          <a:p>
            <a:pPr marL="285750" indent="-285750">
              <a:buFont typeface="Arial" panose="020B0604020202020204" pitchFamily="34" charset="0"/>
              <a:buChar char="•"/>
            </a:pPr>
            <a:r>
              <a:rPr lang="en-GB" sz="1600" b="0" dirty="0">
                <a:solidFill>
                  <a:srgbClr val="3F3F42"/>
                </a:solidFill>
                <a:latin typeface="Arial Nova Light" panose="020B0304020202020204" pitchFamily="34" charset="0"/>
              </a:rPr>
              <a:t>15,000 high quality new homes</a:t>
            </a:r>
          </a:p>
          <a:p>
            <a:pPr marL="285750" indent="-285750">
              <a:buFont typeface="Arial" panose="020B0604020202020204" pitchFamily="34" charset="0"/>
              <a:buChar char="•"/>
            </a:pPr>
            <a:r>
              <a:rPr lang="en-GB" sz="1600" b="0" dirty="0">
                <a:solidFill>
                  <a:srgbClr val="3F3F42"/>
                </a:solidFill>
                <a:latin typeface="Arial Nova Light" panose="020B0304020202020204" pitchFamily="34" charset="0"/>
              </a:rPr>
              <a:t>Business</a:t>
            </a:r>
          </a:p>
          <a:p>
            <a:pPr marL="285750" indent="-285750">
              <a:buFont typeface="Arial" panose="020B0604020202020204" pitchFamily="34" charset="0"/>
              <a:buChar char="•"/>
            </a:pPr>
            <a:r>
              <a:rPr lang="en-GB" sz="1600" b="0" dirty="0">
                <a:solidFill>
                  <a:srgbClr val="3F3F42"/>
                </a:solidFill>
                <a:latin typeface="Arial Nova Light" panose="020B0304020202020204" pitchFamily="34" charset="0"/>
              </a:rPr>
              <a:t>Leisure</a:t>
            </a:r>
          </a:p>
          <a:p>
            <a:pPr marL="285750" indent="-285750">
              <a:buFont typeface="Arial" panose="020B0604020202020204" pitchFamily="34" charset="0"/>
              <a:buChar char="•"/>
            </a:pPr>
            <a:r>
              <a:rPr lang="en-GB" sz="1600" b="0" dirty="0">
                <a:solidFill>
                  <a:srgbClr val="3F3F42"/>
                </a:solidFill>
                <a:latin typeface="Arial Nova Light" panose="020B0304020202020204" pitchFamily="34" charset="0"/>
              </a:rPr>
              <a:t>Entertainment</a:t>
            </a:r>
          </a:p>
          <a:p>
            <a:pPr marL="285750" indent="-285750">
              <a:buFont typeface="Arial" panose="020B0604020202020204" pitchFamily="34" charset="0"/>
              <a:buChar char="•"/>
            </a:pPr>
            <a:r>
              <a:rPr lang="en-GB" sz="1600" b="0" dirty="0">
                <a:solidFill>
                  <a:srgbClr val="3F3F42"/>
                </a:solidFill>
                <a:latin typeface="Arial Nova Light" panose="020B0304020202020204" pitchFamily="34" charset="0"/>
              </a:rPr>
              <a:t>Hotels</a:t>
            </a:r>
          </a:p>
          <a:p>
            <a:pPr marL="285750" indent="-285750">
              <a:buFont typeface="Arial" panose="020B0604020202020204" pitchFamily="34" charset="0"/>
              <a:buChar char="•"/>
            </a:pPr>
            <a:r>
              <a:rPr lang="en-GB" sz="1600" b="0" dirty="0">
                <a:solidFill>
                  <a:srgbClr val="3F3F42"/>
                </a:solidFill>
                <a:latin typeface="Arial Nova Light" panose="020B0304020202020204" pitchFamily="34" charset="0"/>
              </a:rPr>
              <a:t>Restaurants</a:t>
            </a:r>
          </a:p>
        </p:txBody>
      </p:sp>
      <p:sp>
        <p:nvSpPr>
          <p:cNvPr id="4" name="Text Placeholder 3">
            <a:extLst>
              <a:ext uri="{FF2B5EF4-FFF2-40B4-BE49-F238E27FC236}">
                <a16:creationId xmlns:a16="http://schemas.microsoft.com/office/drawing/2014/main" id="{A3FCDFBF-1496-4270-BC0A-708C94259693}"/>
              </a:ext>
            </a:extLst>
          </p:cNvPr>
          <p:cNvSpPr>
            <a:spLocks noGrp="1"/>
          </p:cNvSpPr>
          <p:nvPr>
            <p:ph type="body" sz="quarter" idx="12"/>
          </p:nvPr>
        </p:nvSpPr>
        <p:spPr>
          <a:xfrm>
            <a:off x="250824" y="123478"/>
            <a:ext cx="6625431" cy="503237"/>
          </a:xfrm>
        </p:spPr>
        <p:txBody>
          <a:bodyPr/>
          <a:lstStyle/>
          <a:p>
            <a:r>
              <a:rPr lang="en-GB" dirty="0"/>
              <a:t>Ebbsfleet Garden City</a:t>
            </a:r>
          </a:p>
          <a:p>
            <a:endParaRPr lang="en-GB" dirty="0"/>
          </a:p>
        </p:txBody>
      </p:sp>
      <p:sp>
        <p:nvSpPr>
          <p:cNvPr id="7" name="Rectangle 6">
            <a:extLst>
              <a:ext uri="{FF2B5EF4-FFF2-40B4-BE49-F238E27FC236}">
                <a16:creationId xmlns:a16="http://schemas.microsoft.com/office/drawing/2014/main" id="{9913559C-8E70-4A7F-982E-F468C5345711}"/>
              </a:ext>
            </a:extLst>
          </p:cNvPr>
          <p:cNvSpPr/>
          <p:nvPr/>
        </p:nvSpPr>
        <p:spPr>
          <a:xfrm>
            <a:off x="0" y="4876800"/>
            <a:ext cx="2123728" cy="215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Ebbsfleet Garden City masterplan and images revealed">
            <a:extLst>
              <a:ext uri="{FF2B5EF4-FFF2-40B4-BE49-F238E27FC236}">
                <a16:creationId xmlns:a16="http://schemas.microsoft.com/office/drawing/2014/main" id="{B1DCB9F3-5101-40CA-BAFE-4952175F04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7709" y="1236767"/>
            <a:ext cx="5004048" cy="2814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68281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FCDFBF-1496-4270-BC0A-708C94259693}"/>
              </a:ext>
            </a:extLst>
          </p:cNvPr>
          <p:cNvSpPr>
            <a:spLocks noGrp="1"/>
          </p:cNvSpPr>
          <p:nvPr>
            <p:ph type="body" sz="quarter" idx="12"/>
          </p:nvPr>
        </p:nvSpPr>
        <p:spPr>
          <a:xfrm>
            <a:off x="250824" y="123478"/>
            <a:ext cx="6625431" cy="503237"/>
          </a:xfrm>
        </p:spPr>
        <p:txBody>
          <a:bodyPr/>
          <a:lstStyle/>
          <a:p>
            <a:r>
              <a:rPr lang="en-GB" dirty="0"/>
              <a:t>freeports</a:t>
            </a:r>
          </a:p>
          <a:p>
            <a:endParaRPr lang="en-GB" dirty="0"/>
          </a:p>
        </p:txBody>
      </p:sp>
      <p:sp>
        <p:nvSpPr>
          <p:cNvPr id="6" name="Content Placeholder 5">
            <a:extLst>
              <a:ext uri="{FF2B5EF4-FFF2-40B4-BE49-F238E27FC236}">
                <a16:creationId xmlns:a16="http://schemas.microsoft.com/office/drawing/2014/main" id="{08E1D047-1572-46FD-9FF2-FADEDC0AB11C}"/>
              </a:ext>
            </a:extLst>
          </p:cNvPr>
          <p:cNvSpPr>
            <a:spLocks noGrp="1"/>
          </p:cNvSpPr>
          <p:nvPr>
            <p:ph sz="quarter" idx="10"/>
          </p:nvPr>
        </p:nvSpPr>
        <p:spPr>
          <a:xfrm>
            <a:off x="323528" y="1202085"/>
            <a:ext cx="3884301" cy="3817937"/>
          </a:xfrm>
        </p:spPr>
        <p:txBody>
          <a:bodyPr/>
          <a:lstStyle/>
          <a:p>
            <a:r>
              <a:rPr lang="en-GB" sz="1600" dirty="0">
                <a:solidFill>
                  <a:schemeClr val="accent6"/>
                </a:solidFill>
                <a:latin typeface="Arial Nova Light" panose="020B0304020202020204" pitchFamily="34" charset="0"/>
              </a:rPr>
              <a:t>Thames Estuary</a:t>
            </a:r>
          </a:p>
          <a:p>
            <a:endParaRPr lang="en-GB" sz="1600" dirty="0">
              <a:solidFill>
                <a:schemeClr val="accent6"/>
              </a:solidFill>
              <a:latin typeface="Arial Nova Light" panose="020B0304020202020204" pitchFamily="34" charset="0"/>
            </a:endParaRPr>
          </a:p>
          <a:p>
            <a:r>
              <a:rPr lang="en-GB" sz="1600" dirty="0">
                <a:solidFill>
                  <a:schemeClr val="accent6"/>
                </a:solidFill>
                <a:latin typeface="Arial Nova Light" panose="020B0304020202020204" pitchFamily="34" charset="0"/>
              </a:rPr>
              <a:t>Felixstowe and Harwich</a:t>
            </a:r>
          </a:p>
          <a:p>
            <a:endParaRPr lang="en-GB" sz="1600" b="0" dirty="0">
              <a:solidFill>
                <a:schemeClr val="accent6"/>
              </a:solidFill>
              <a:latin typeface="Arial Nova Light" panose="020B0304020202020204" pitchFamily="34" charset="0"/>
            </a:endParaRPr>
          </a:p>
          <a:p>
            <a:pPr marL="285750" indent="-285750">
              <a:buFont typeface="Arial" panose="020B0604020202020204" pitchFamily="34" charset="0"/>
              <a:buChar char="•"/>
            </a:pPr>
            <a:r>
              <a:rPr lang="en-GB" sz="1600" b="0" dirty="0">
                <a:solidFill>
                  <a:srgbClr val="3F3F42"/>
                </a:solidFill>
                <a:latin typeface="Arial Nova Light" panose="020B0304020202020204" pitchFamily="34" charset="0"/>
              </a:rPr>
              <a:t>Could create up to 25,000 new jobs in the area</a:t>
            </a:r>
          </a:p>
          <a:p>
            <a:pPr marL="285750" indent="-285750">
              <a:buFont typeface="Arial" panose="020B0604020202020204" pitchFamily="34" charset="0"/>
              <a:buChar char="•"/>
            </a:pPr>
            <a:r>
              <a:rPr lang="en-GB" sz="1600" b="0" dirty="0">
                <a:solidFill>
                  <a:srgbClr val="3F3F42"/>
                </a:solidFill>
                <a:latin typeface="Arial Nova Light" panose="020B0304020202020204" pitchFamily="34" charset="0"/>
              </a:rPr>
              <a:t>Freeport will unlock £400 million of port investment in deprived areas</a:t>
            </a:r>
          </a:p>
        </p:txBody>
      </p:sp>
      <p:sp>
        <p:nvSpPr>
          <p:cNvPr id="7" name="Rectangle 6">
            <a:extLst>
              <a:ext uri="{FF2B5EF4-FFF2-40B4-BE49-F238E27FC236}">
                <a16:creationId xmlns:a16="http://schemas.microsoft.com/office/drawing/2014/main" id="{9913559C-8E70-4A7F-982E-F468C5345711}"/>
              </a:ext>
            </a:extLst>
          </p:cNvPr>
          <p:cNvSpPr/>
          <p:nvPr/>
        </p:nvSpPr>
        <p:spPr>
          <a:xfrm>
            <a:off x="0" y="4876800"/>
            <a:ext cx="2123728" cy="215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0" name="Picture 2" descr="WorldCargo News - News - Thames Enterprise Park joins Thames Freeport  consortium">
            <a:extLst>
              <a:ext uri="{FF2B5EF4-FFF2-40B4-BE49-F238E27FC236}">
                <a16:creationId xmlns:a16="http://schemas.microsoft.com/office/drawing/2014/main" id="{5BC6283F-CEF1-4541-BD1D-1280AE019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1520" y="1026396"/>
            <a:ext cx="3600400" cy="20252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reeport East plans include Harwich, Felixstowe ports | East Anglian Daily  Times">
            <a:extLst>
              <a:ext uri="{FF2B5EF4-FFF2-40B4-BE49-F238E27FC236}">
                <a16:creationId xmlns:a16="http://schemas.microsoft.com/office/drawing/2014/main" id="{36819F76-5F25-4C8C-B487-1C0E5B9512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085891"/>
            <a:ext cx="3600400" cy="1887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8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FCDFBF-1496-4270-BC0A-708C94259693}"/>
              </a:ext>
            </a:extLst>
          </p:cNvPr>
          <p:cNvSpPr>
            <a:spLocks noGrp="1"/>
          </p:cNvSpPr>
          <p:nvPr>
            <p:ph type="body" sz="quarter" idx="12"/>
          </p:nvPr>
        </p:nvSpPr>
        <p:spPr>
          <a:xfrm>
            <a:off x="250824" y="123478"/>
            <a:ext cx="6625431" cy="503237"/>
          </a:xfrm>
        </p:spPr>
        <p:txBody>
          <a:bodyPr/>
          <a:lstStyle/>
          <a:p>
            <a:r>
              <a:rPr lang="en-GB" dirty="0"/>
              <a:t>Bradwell B Power station</a:t>
            </a:r>
          </a:p>
          <a:p>
            <a:endParaRPr lang="en-GB" dirty="0"/>
          </a:p>
        </p:txBody>
      </p:sp>
      <p:sp>
        <p:nvSpPr>
          <p:cNvPr id="6" name="Content Placeholder 5">
            <a:extLst>
              <a:ext uri="{FF2B5EF4-FFF2-40B4-BE49-F238E27FC236}">
                <a16:creationId xmlns:a16="http://schemas.microsoft.com/office/drawing/2014/main" id="{08E1D047-1572-46FD-9FF2-FADEDC0AB11C}"/>
              </a:ext>
            </a:extLst>
          </p:cNvPr>
          <p:cNvSpPr>
            <a:spLocks noGrp="1"/>
          </p:cNvSpPr>
          <p:nvPr>
            <p:ph sz="quarter" idx="10"/>
          </p:nvPr>
        </p:nvSpPr>
        <p:spPr>
          <a:xfrm>
            <a:off x="327659" y="1202085"/>
            <a:ext cx="3884301" cy="3817937"/>
          </a:xfrm>
        </p:spPr>
        <p:txBody>
          <a:bodyPr/>
          <a:lstStyle/>
          <a:p>
            <a:pPr marL="285750" indent="-285750">
              <a:buFont typeface="Arial" panose="020B0604020202020204" pitchFamily="34" charset="0"/>
              <a:buChar char="•"/>
            </a:pPr>
            <a:r>
              <a:rPr lang="en-GB" sz="1600" b="0" dirty="0">
                <a:solidFill>
                  <a:srgbClr val="3F3F42"/>
                </a:solidFill>
                <a:latin typeface="Arial Nova Light" panose="020B0304020202020204" pitchFamily="34" charset="0"/>
              </a:rPr>
              <a:t>At least 9,000 jobs during construction; 1200 apprenticeships</a:t>
            </a:r>
          </a:p>
          <a:p>
            <a:pPr marL="285750" indent="-285750">
              <a:buFont typeface="Arial" panose="020B0604020202020204" pitchFamily="34" charset="0"/>
              <a:buChar char="•"/>
            </a:pPr>
            <a:r>
              <a:rPr lang="en-GB" sz="1600" b="0" dirty="0">
                <a:solidFill>
                  <a:srgbClr val="3F3F42"/>
                </a:solidFill>
                <a:latin typeface="Arial Nova Light" panose="020B0304020202020204" pitchFamily="34" charset="0"/>
              </a:rPr>
              <a:t>900 permanent jobs </a:t>
            </a:r>
          </a:p>
          <a:p>
            <a:pPr marL="285750" indent="-285750">
              <a:buFont typeface="Arial" panose="020B0604020202020204" pitchFamily="34" charset="0"/>
              <a:buChar char="•"/>
            </a:pPr>
            <a:r>
              <a:rPr lang="en-GB" sz="1600" b="0" dirty="0">
                <a:solidFill>
                  <a:srgbClr val="3F3F42"/>
                </a:solidFill>
                <a:latin typeface="Arial Nova Light" panose="020B0304020202020204" pitchFamily="34" charset="0"/>
              </a:rPr>
              <a:t>Built alongside the decommissioned Bradwell power station</a:t>
            </a:r>
          </a:p>
          <a:p>
            <a:pPr marL="285750" indent="-285750">
              <a:buFont typeface="Arial" panose="020B0604020202020204" pitchFamily="34" charset="0"/>
              <a:buChar char="•"/>
            </a:pPr>
            <a:endParaRPr lang="en-GB" b="0" dirty="0">
              <a:solidFill>
                <a:srgbClr val="3F3F42"/>
              </a:solidFill>
              <a:latin typeface="ReithSans"/>
            </a:endParaRPr>
          </a:p>
        </p:txBody>
      </p:sp>
      <p:sp>
        <p:nvSpPr>
          <p:cNvPr id="7" name="Rectangle 6">
            <a:extLst>
              <a:ext uri="{FF2B5EF4-FFF2-40B4-BE49-F238E27FC236}">
                <a16:creationId xmlns:a16="http://schemas.microsoft.com/office/drawing/2014/main" id="{9913559C-8E70-4A7F-982E-F468C5345711}"/>
              </a:ext>
            </a:extLst>
          </p:cNvPr>
          <p:cNvSpPr/>
          <p:nvPr/>
        </p:nvSpPr>
        <p:spPr>
          <a:xfrm>
            <a:off x="0" y="4876800"/>
            <a:ext cx="2123728" cy="215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42" name="Picture 2" descr="Everything that has happened with the plans for the new Bradwell B power plant">
            <a:extLst>
              <a:ext uri="{FF2B5EF4-FFF2-40B4-BE49-F238E27FC236}">
                <a16:creationId xmlns:a16="http://schemas.microsoft.com/office/drawing/2014/main" id="{3CA21A1F-7B38-44DF-8093-A108F3DD6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532" y="1233391"/>
            <a:ext cx="4751809" cy="2675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056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FCDFBF-1496-4270-BC0A-708C94259693}"/>
              </a:ext>
            </a:extLst>
          </p:cNvPr>
          <p:cNvSpPr>
            <a:spLocks noGrp="1"/>
          </p:cNvSpPr>
          <p:nvPr>
            <p:ph type="body" sz="quarter" idx="12"/>
          </p:nvPr>
        </p:nvSpPr>
        <p:spPr>
          <a:xfrm>
            <a:off x="250824" y="123478"/>
            <a:ext cx="6625431" cy="503237"/>
          </a:xfrm>
        </p:spPr>
        <p:txBody>
          <a:bodyPr/>
          <a:lstStyle/>
          <a:p>
            <a:r>
              <a:rPr lang="en-GB" dirty="0"/>
              <a:t>Public Health England (Relocation)</a:t>
            </a:r>
          </a:p>
          <a:p>
            <a:endParaRPr lang="en-GB" dirty="0"/>
          </a:p>
        </p:txBody>
      </p:sp>
      <p:sp>
        <p:nvSpPr>
          <p:cNvPr id="6" name="Content Placeholder 5">
            <a:extLst>
              <a:ext uri="{FF2B5EF4-FFF2-40B4-BE49-F238E27FC236}">
                <a16:creationId xmlns:a16="http://schemas.microsoft.com/office/drawing/2014/main" id="{08E1D047-1572-46FD-9FF2-FADEDC0AB11C}"/>
              </a:ext>
            </a:extLst>
          </p:cNvPr>
          <p:cNvSpPr>
            <a:spLocks noGrp="1"/>
          </p:cNvSpPr>
          <p:nvPr>
            <p:ph sz="quarter" idx="10"/>
          </p:nvPr>
        </p:nvSpPr>
        <p:spPr>
          <a:xfrm>
            <a:off x="327659" y="1202085"/>
            <a:ext cx="3884301" cy="3817937"/>
          </a:xfrm>
        </p:spPr>
        <p:txBody>
          <a:bodyPr/>
          <a:lstStyle/>
          <a:p>
            <a:pPr marL="285750" indent="-285750">
              <a:buFont typeface="Arial" panose="020B0604020202020204" pitchFamily="34" charset="0"/>
              <a:buChar char="•"/>
            </a:pPr>
            <a:r>
              <a:rPr lang="en-GB" sz="1600" b="0" dirty="0">
                <a:solidFill>
                  <a:srgbClr val="3F3F42"/>
                </a:solidFill>
                <a:latin typeface="Arial Nova Light" panose="020B0304020202020204" pitchFamily="34" charset="0"/>
              </a:rPr>
              <a:t>2,750 staff from the Department of Health agency’s current sites, including </a:t>
            </a:r>
            <a:r>
              <a:rPr lang="en-GB" sz="1600" b="0" dirty="0" err="1">
                <a:solidFill>
                  <a:srgbClr val="3F3F42"/>
                </a:solidFill>
                <a:latin typeface="Arial Nova Light" panose="020B0304020202020204" pitchFamily="34" charset="0"/>
              </a:rPr>
              <a:t>Porton</a:t>
            </a:r>
            <a:r>
              <a:rPr lang="en-GB" sz="1600" b="0" dirty="0">
                <a:solidFill>
                  <a:srgbClr val="3F3F42"/>
                </a:solidFill>
                <a:latin typeface="Arial Nova Light" panose="020B0304020202020204" pitchFamily="34" charset="0"/>
              </a:rPr>
              <a:t> in Wiltshire, Colindale in north London, and its current central London headquarters</a:t>
            </a:r>
          </a:p>
          <a:p>
            <a:pPr marL="285750" indent="-285750">
              <a:buFont typeface="Arial" panose="020B0604020202020204" pitchFamily="34" charset="0"/>
              <a:buChar char="•"/>
            </a:pPr>
            <a:r>
              <a:rPr lang="en-GB" sz="1600" b="0" dirty="0">
                <a:solidFill>
                  <a:srgbClr val="3F3F42"/>
                </a:solidFill>
                <a:latin typeface="Arial Nova Light" panose="020B0304020202020204" pitchFamily="34" charset="0"/>
              </a:rPr>
              <a:t>Fully operational in 2024</a:t>
            </a:r>
          </a:p>
        </p:txBody>
      </p:sp>
      <p:sp>
        <p:nvSpPr>
          <p:cNvPr id="7" name="Rectangle 6">
            <a:extLst>
              <a:ext uri="{FF2B5EF4-FFF2-40B4-BE49-F238E27FC236}">
                <a16:creationId xmlns:a16="http://schemas.microsoft.com/office/drawing/2014/main" id="{9913559C-8E70-4A7F-982E-F468C5345711}"/>
              </a:ext>
            </a:extLst>
          </p:cNvPr>
          <p:cNvSpPr/>
          <p:nvPr/>
        </p:nvSpPr>
        <p:spPr>
          <a:xfrm>
            <a:off x="0" y="4876800"/>
            <a:ext cx="2123728" cy="215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268" name="Picture 4" descr="Public Health England closer to moving to Essex - The Pharmaceutical Journal">
            <a:extLst>
              <a:ext uri="{FF2B5EF4-FFF2-40B4-BE49-F238E27FC236}">
                <a16:creationId xmlns:a16="http://schemas.microsoft.com/office/drawing/2014/main" id="{BFD6CD42-EB32-42F5-8B2E-F0708FBF2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311" y="1214611"/>
            <a:ext cx="4619030" cy="307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171199"/>
      </p:ext>
    </p:extLst>
  </p:cSld>
  <p:clrMapOvr>
    <a:masterClrMapping/>
  </p:clrMapOvr>
</p:sld>
</file>

<file path=ppt/theme/theme1.xml><?xml version="1.0" encoding="utf-8"?>
<a:theme xmlns:a="http://schemas.openxmlformats.org/drawingml/2006/main" name="Office Theme">
  <a:themeElements>
    <a:clrScheme name="Mace Palette">
      <a:dk1>
        <a:srgbClr val="000000"/>
      </a:dk1>
      <a:lt1>
        <a:srgbClr val="FFFFFF"/>
      </a:lt1>
      <a:dk2>
        <a:srgbClr val="27171B"/>
      </a:dk2>
      <a:lt2>
        <a:srgbClr val="EF8213"/>
      </a:lt2>
      <a:accent1>
        <a:srgbClr val="FABC00"/>
      </a:accent1>
      <a:accent2>
        <a:srgbClr val="CE003C"/>
      </a:accent2>
      <a:accent3>
        <a:srgbClr val="E4368A"/>
      </a:accent3>
      <a:accent4>
        <a:srgbClr val="71277A"/>
      </a:accent4>
      <a:accent5>
        <a:srgbClr val="9FD2C5"/>
      </a:accent5>
      <a:accent6>
        <a:srgbClr val="008A9B"/>
      </a:accent6>
      <a:hlink>
        <a:srgbClr val="009999"/>
      </a:hlink>
      <a:folHlink>
        <a:srgbClr val="99CC00"/>
      </a:folHlink>
    </a:clrScheme>
    <a:fontScheme name="Custom 1">
      <a:majorFont>
        <a:latin typeface="Arial Nova Cond Ligh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ce Purple Template" id="{475A87F5-A760-4175-9B9B-43E0A3C13597}" vid="{964262BA-A141-4450-89DA-7655E52DCE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ace Palette">
    <a:dk1>
      <a:srgbClr val="000000"/>
    </a:dk1>
    <a:lt1>
      <a:srgbClr val="FFFFFF"/>
    </a:lt1>
    <a:dk2>
      <a:srgbClr val="27171B"/>
    </a:dk2>
    <a:lt2>
      <a:srgbClr val="EF8213"/>
    </a:lt2>
    <a:accent1>
      <a:srgbClr val="FABC00"/>
    </a:accent1>
    <a:accent2>
      <a:srgbClr val="CE003C"/>
    </a:accent2>
    <a:accent3>
      <a:srgbClr val="E4368A"/>
    </a:accent3>
    <a:accent4>
      <a:srgbClr val="71277A"/>
    </a:accent4>
    <a:accent5>
      <a:srgbClr val="9FD2C5"/>
    </a:accent5>
    <a:accent6>
      <a:srgbClr val="008A9B"/>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a9f12287-5f74-4593-92c9-e973669b9a7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34A7656483B74FB66C73ECEA17E281" ma:contentTypeVersion="14" ma:contentTypeDescription="Create a new document." ma:contentTypeScope="" ma:versionID="7b4c043b83833dfa6c7653fe92e5177a">
  <xsd:schema xmlns:xsd="http://www.w3.org/2001/XMLSchema" xmlns:xs="http://www.w3.org/2001/XMLSchema" xmlns:p="http://schemas.microsoft.com/office/2006/metadata/properties" xmlns:ns2="a9f12287-5f74-4593-92c9-e973669b9a71" xmlns:ns3="6140e513-9c0e-4e73-9b29-9e780522eb94" targetNamespace="http://schemas.microsoft.com/office/2006/metadata/properties" ma:root="true" ma:fieldsID="4ba1f8288ec5762bba5a4e6839ae30ba" ns2:_="" ns3:_="">
    <xsd:import namespace="a9f12287-5f74-4593-92c9-e973669b9a71"/>
    <xsd:import namespace="6140e513-9c0e-4e73-9b29-9e780522eb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_Flow_SignoffStatu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12287-5f74-4593-92c9-e973669b9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40e513-9c0e-4e73-9b29-9e780522eb9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8A336E-C366-47AE-A346-0CC6AA3F5066}">
  <ds:schemaRefs>
    <ds:schemaRef ds:uri="http://schemas.microsoft.com/sharepoint/v3/contenttype/forms"/>
  </ds:schemaRefs>
</ds:datastoreItem>
</file>

<file path=customXml/itemProps2.xml><?xml version="1.0" encoding="utf-8"?>
<ds:datastoreItem xmlns:ds="http://schemas.openxmlformats.org/officeDocument/2006/customXml" ds:itemID="{B5049B87-683D-4AA8-80CC-109E7069D63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6DD87A9B-2014-4614-8172-1E6EAE125A37}"/>
</file>

<file path=docProps/app.xml><?xml version="1.0" encoding="utf-8"?>
<Properties xmlns="http://schemas.openxmlformats.org/officeDocument/2006/extended-properties" xmlns:vt="http://schemas.openxmlformats.org/officeDocument/2006/docPropsVTypes">
  <Template/>
  <TotalTime>7529</TotalTime>
  <Words>1174</Words>
  <Application>Microsoft Office PowerPoint</Application>
  <PresentationFormat>On-screen Show (16:9)</PresentationFormat>
  <Paragraphs>229</Paragraphs>
  <Slides>19</Slides>
  <Notes>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 Nova Cond</vt:lpstr>
      <vt:lpstr>Arial Nova Cond Light</vt:lpstr>
      <vt:lpstr>Arial Nova Light</vt:lpstr>
      <vt:lpstr>Calibri</vt:lpstr>
      <vt:lpstr>ReithSans</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Parsonage, Maximillian</dc:creator>
  <cp:lastModifiedBy>Dinsdale, Richard</cp:lastModifiedBy>
  <cp:revision>23</cp:revision>
  <cp:lastPrinted>2021-03-23T17:18:05Z</cp:lastPrinted>
  <dcterms:created xsi:type="dcterms:W3CDTF">2021-03-08T08:52:31Z</dcterms:created>
  <dcterms:modified xsi:type="dcterms:W3CDTF">2021-05-25T23:01:58Z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d87a5c-0f5a-43f2-a5b6-162bf6517b6e_Enabled">
    <vt:lpwstr>True</vt:lpwstr>
  </property>
  <property fmtid="{D5CDD505-2E9C-101B-9397-08002B2CF9AE}" pid="3" name="MSIP_Label_40d87a5c-0f5a-43f2-a5b6-162bf6517b6e_SiteId">
    <vt:lpwstr>f9300280-65a0-46f8-a18c-a296431980f5</vt:lpwstr>
  </property>
  <property fmtid="{D5CDD505-2E9C-101B-9397-08002B2CF9AE}" pid="4" name="MSIP_Label_40d87a5c-0f5a-43f2-a5b6-162bf6517b6e_Owner">
    <vt:lpwstr>Adam.Pullin@macegroup.com</vt:lpwstr>
  </property>
  <property fmtid="{D5CDD505-2E9C-101B-9397-08002B2CF9AE}" pid="5" name="MSIP_Label_40d87a5c-0f5a-43f2-a5b6-162bf6517b6e_SetDate">
    <vt:lpwstr>2021-03-23T17:02:21.3121855Z</vt:lpwstr>
  </property>
  <property fmtid="{D5CDD505-2E9C-101B-9397-08002B2CF9AE}" pid="6" name="MSIP_Label_40d87a5c-0f5a-43f2-a5b6-162bf6517b6e_Name">
    <vt:lpwstr>Public</vt:lpwstr>
  </property>
  <property fmtid="{D5CDD505-2E9C-101B-9397-08002B2CF9AE}" pid="7" name="MSIP_Label_40d87a5c-0f5a-43f2-a5b6-162bf6517b6e_Application">
    <vt:lpwstr>Microsoft Azure Information Protection</vt:lpwstr>
  </property>
  <property fmtid="{D5CDD505-2E9C-101B-9397-08002B2CF9AE}" pid="8" name="MSIP_Label_40d87a5c-0f5a-43f2-a5b6-162bf6517b6e_Extended_MSFT_Method">
    <vt:lpwstr>Manual</vt:lpwstr>
  </property>
  <property fmtid="{D5CDD505-2E9C-101B-9397-08002B2CF9AE}" pid="9" name="MSIP_Label_9cdae78c-d8c9-4e8f-8e13-92b9d88f0f69_Enabled">
    <vt:lpwstr>True</vt:lpwstr>
  </property>
  <property fmtid="{D5CDD505-2E9C-101B-9397-08002B2CF9AE}" pid="10" name="MSIP_Label_9cdae78c-d8c9-4e8f-8e13-92b9d88f0f69_SiteId">
    <vt:lpwstr>f9300280-65a0-46f8-a18c-a296431980f5</vt:lpwstr>
  </property>
  <property fmtid="{D5CDD505-2E9C-101B-9397-08002B2CF9AE}" pid="11" name="MSIP_Label_9cdae78c-d8c9-4e8f-8e13-92b9d88f0f69_Owner">
    <vt:lpwstr>Adam.Pullin@macegroup.com</vt:lpwstr>
  </property>
  <property fmtid="{D5CDD505-2E9C-101B-9397-08002B2CF9AE}" pid="12" name="MSIP_Label_9cdae78c-d8c9-4e8f-8e13-92b9d88f0f69_SetDate">
    <vt:lpwstr>2021-03-23T17:02:21.3121855Z</vt:lpwstr>
  </property>
  <property fmtid="{D5CDD505-2E9C-101B-9397-08002B2CF9AE}" pid="13" name="MSIP_Label_9cdae78c-d8c9-4e8f-8e13-92b9d88f0f69_Name">
    <vt:lpwstr>No Markings</vt:lpwstr>
  </property>
  <property fmtid="{D5CDD505-2E9C-101B-9397-08002B2CF9AE}" pid="14" name="MSIP_Label_9cdae78c-d8c9-4e8f-8e13-92b9d88f0f69_Application">
    <vt:lpwstr>Microsoft Azure Information Protection</vt:lpwstr>
  </property>
  <property fmtid="{D5CDD505-2E9C-101B-9397-08002B2CF9AE}" pid="15" name="MSIP_Label_9cdae78c-d8c9-4e8f-8e13-92b9d88f0f69_Parent">
    <vt:lpwstr>40d87a5c-0f5a-43f2-a5b6-162bf6517b6e</vt:lpwstr>
  </property>
  <property fmtid="{D5CDD505-2E9C-101B-9397-08002B2CF9AE}" pid="16" name="MSIP_Label_9cdae78c-d8c9-4e8f-8e13-92b9d88f0f69_Extended_MSFT_Method">
    <vt:lpwstr>Manual</vt:lpwstr>
  </property>
  <property fmtid="{D5CDD505-2E9C-101B-9397-08002B2CF9AE}" pid="17" name="Sensitivity">
    <vt:lpwstr>Public No Markings</vt:lpwstr>
  </property>
  <property fmtid="{D5CDD505-2E9C-101B-9397-08002B2CF9AE}" pid="18" name="ContentTypeId">
    <vt:lpwstr>0x010100BB34A7656483B74FB66C73ECEA17E281</vt:lpwstr>
  </property>
</Properties>
</file>