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5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4" r:id="rId5"/>
    <p:sldMasterId id="2147483685" r:id="rId6"/>
    <p:sldMasterId id="2147483686" r:id="rId7"/>
    <p:sldMasterId id="2147483741" r:id="rId8"/>
  </p:sldMasterIdLst>
  <p:notesMasterIdLst>
    <p:notesMasterId r:id="rId19"/>
  </p:notesMasterIdLst>
  <p:handoutMasterIdLst>
    <p:handoutMasterId r:id="rId20"/>
  </p:handoutMasterIdLst>
  <p:sldIdLst>
    <p:sldId id="352" r:id="rId9"/>
    <p:sldId id="304" r:id="rId10"/>
    <p:sldId id="315" r:id="rId11"/>
    <p:sldId id="278" r:id="rId12"/>
    <p:sldId id="348" r:id="rId13"/>
    <p:sldId id="359" r:id="rId14"/>
    <p:sldId id="358" r:id="rId15"/>
    <p:sldId id="354" r:id="rId16"/>
    <p:sldId id="355" r:id="rId17"/>
    <p:sldId id="273" r:id="rId18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Frutiger LT 45 Light" panose="020B0402020204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Frutiger LT 45 Light" panose="020B0402020204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Frutiger LT 45 Light" panose="020B0402020204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Frutiger LT 45 Light" panose="020B0402020204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Frutiger LT 45 Light" panose="020B0402020204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Frutiger LT 45 Light" panose="020B0402020204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Frutiger LT 45 Light" panose="020B0402020204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Frutiger LT 45 Light" panose="020B0402020204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Frutiger LT 45 Light" panose="020B0402020204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5815"/>
    <a:srgbClr val="014A81"/>
    <a:srgbClr val="FFFFFF"/>
    <a:srgbClr val="FFA02F"/>
    <a:srgbClr val="09357A"/>
    <a:srgbClr val="000000"/>
    <a:srgbClr val="6B6C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D79AE7-8007-4601-8373-F5CE3A41F38E}" v="17" dt="2020-12-01T15:25:46.3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501" autoAdjust="0"/>
  </p:normalViewPr>
  <p:slideViewPr>
    <p:cSldViewPr snapToGrid="0">
      <p:cViewPr varScale="1">
        <p:scale>
          <a:sx n="92" d="100"/>
          <a:sy n="92" d="100"/>
        </p:scale>
        <p:origin x="2160" y="7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96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notesMaster" Target="notesMasters/notesMaster1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en Bray" userId="bae971af4bc308e3" providerId="LiveId" clId="{37D79AE7-8007-4601-8373-F5CE3A41F38E}"/>
    <pc:docChg chg="undo custSel addSld delSld modSld">
      <pc:chgData name="Stephen Bray" userId="bae971af4bc308e3" providerId="LiveId" clId="{37D79AE7-8007-4601-8373-F5CE3A41F38E}" dt="2020-12-01T15:26:58.345" v="107" actId="20577"/>
      <pc:docMkLst>
        <pc:docMk/>
      </pc:docMkLst>
      <pc:sldChg chg="modSp mod">
        <pc:chgData name="Stephen Bray" userId="bae971af4bc308e3" providerId="LiveId" clId="{37D79AE7-8007-4601-8373-F5CE3A41F38E}" dt="2020-12-01T15:18:39.276" v="27" actId="20577"/>
        <pc:sldMkLst>
          <pc:docMk/>
          <pc:sldMk cId="0" sldId="267"/>
        </pc:sldMkLst>
        <pc:spChg chg="mod">
          <ac:chgData name="Stephen Bray" userId="bae971af4bc308e3" providerId="LiveId" clId="{37D79AE7-8007-4601-8373-F5CE3A41F38E}" dt="2020-12-01T15:18:39.276" v="27" actId="20577"/>
          <ac:spMkLst>
            <pc:docMk/>
            <pc:sldMk cId="0" sldId="267"/>
            <ac:spMk id="9225" creationId="{B0981D2F-AD0C-44C9-8E2B-2F5331AFA6FA}"/>
          </ac:spMkLst>
        </pc:spChg>
      </pc:sldChg>
      <pc:sldChg chg="addSp modSp">
        <pc:chgData name="Stephen Bray" userId="bae971af4bc308e3" providerId="LiveId" clId="{37D79AE7-8007-4601-8373-F5CE3A41F38E}" dt="2020-12-01T15:24:12.570" v="50"/>
        <pc:sldMkLst>
          <pc:docMk/>
          <pc:sldMk cId="3547490385" sldId="278"/>
        </pc:sldMkLst>
        <pc:spChg chg="add mod">
          <ac:chgData name="Stephen Bray" userId="bae971af4bc308e3" providerId="LiveId" clId="{37D79AE7-8007-4601-8373-F5CE3A41F38E}" dt="2020-12-01T15:24:12.570" v="50"/>
          <ac:spMkLst>
            <pc:docMk/>
            <pc:sldMk cId="3547490385" sldId="278"/>
            <ac:spMk id="7" creationId="{FF7C012A-8AB0-43CC-BFC5-5DDFAEE7A6B3}"/>
          </ac:spMkLst>
        </pc:spChg>
      </pc:sldChg>
      <pc:sldChg chg="addSp modSp mod">
        <pc:chgData name="Stephen Bray" userId="bae971af4bc308e3" providerId="LiveId" clId="{37D79AE7-8007-4601-8373-F5CE3A41F38E}" dt="2020-12-01T15:24:07.835" v="48" actId="1076"/>
        <pc:sldMkLst>
          <pc:docMk/>
          <pc:sldMk cId="1853011456" sldId="304"/>
        </pc:sldMkLst>
        <pc:spChg chg="add mod">
          <ac:chgData name="Stephen Bray" userId="bae971af4bc308e3" providerId="LiveId" clId="{37D79AE7-8007-4601-8373-F5CE3A41F38E}" dt="2020-12-01T15:24:07.835" v="48" actId="1076"/>
          <ac:spMkLst>
            <pc:docMk/>
            <pc:sldMk cId="1853011456" sldId="304"/>
            <ac:spMk id="2" creationId="{43C59051-7D5E-493A-86E2-039ECE179DDF}"/>
          </ac:spMkLst>
        </pc:spChg>
      </pc:sldChg>
      <pc:sldChg chg="addSp modSp">
        <pc:chgData name="Stephen Bray" userId="bae971af4bc308e3" providerId="LiveId" clId="{37D79AE7-8007-4601-8373-F5CE3A41F38E}" dt="2020-12-01T15:24:14.640" v="51"/>
        <pc:sldMkLst>
          <pc:docMk/>
          <pc:sldMk cId="3445362233" sldId="307"/>
        </pc:sldMkLst>
        <pc:spChg chg="add mod">
          <ac:chgData name="Stephen Bray" userId="bae971af4bc308e3" providerId="LiveId" clId="{37D79AE7-8007-4601-8373-F5CE3A41F38E}" dt="2020-12-01T15:24:14.640" v="51"/>
          <ac:spMkLst>
            <pc:docMk/>
            <pc:sldMk cId="3445362233" sldId="307"/>
            <ac:spMk id="9" creationId="{37B45DCA-5BDA-47B2-8F20-33267035606C}"/>
          </ac:spMkLst>
        </pc:spChg>
      </pc:sldChg>
      <pc:sldChg chg="addSp modSp">
        <pc:chgData name="Stephen Bray" userId="bae971af4bc308e3" providerId="LiveId" clId="{37D79AE7-8007-4601-8373-F5CE3A41F38E}" dt="2020-12-01T15:24:10.773" v="49"/>
        <pc:sldMkLst>
          <pc:docMk/>
          <pc:sldMk cId="1005318557" sldId="315"/>
        </pc:sldMkLst>
        <pc:spChg chg="add mod">
          <ac:chgData name="Stephen Bray" userId="bae971af4bc308e3" providerId="LiveId" clId="{37D79AE7-8007-4601-8373-F5CE3A41F38E}" dt="2020-12-01T15:24:10.773" v="49"/>
          <ac:spMkLst>
            <pc:docMk/>
            <pc:sldMk cId="1005318557" sldId="315"/>
            <ac:spMk id="37" creationId="{A91AA34A-B567-480C-8FD7-28274507AB49}"/>
          </ac:spMkLst>
        </pc:spChg>
      </pc:sldChg>
      <pc:sldChg chg="del">
        <pc:chgData name="Stephen Bray" userId="bae971af4bc308e3" providerId="LiveId" clId="{37D79AE7-8007-4601-8373-F5CE3A41F38E}" dt="2020-12-01T15:18:57.842" v="28" actId="2696"/>
        <pc:sldMkLst>
          <pc:docMk/>
          <pc:sldMk cId="894866434" sldId="325"/>
        </pc:sldMkLst>
      </pc:sldChg>
      <pc:sldChg chg="addSp modSp mod">
        <pc:chgData name="Stephen Bray" userId="bae971af4bc308e3" providerId="LiveId" clId="{37D79AE7-8007-4601-8373-F5CE3A41F38E}" dt="2020-12-01T15:24:30.213" v="60" actId="20577"/>
        <pc:sldMkLst>
          <pc:docMk/>
          <pc:sldMk cId="3138945601" sldId="340"/>
        </pc:sldMkLst>
        <pc:spChg chg="add mod">
          <ac:chgData name="Stephen Bray" userId="bae971af4bc308e3" providerId="LiveId" clId="{37D79AE7-8007-4601-8373-F5CE3A41F38E}" dt="2020-12-01T15:24:30.213" v="60" actId="20577"/>
          <ac:spMkLst>
            <pc:docMk/>
            <pc:sldMk cId="3138945601" sldId="340"/>
            <ac:spMk id="5" creationId="{11D55694-F4D8-47F8-9652-5C82616FFD35}"/>
          </ac:spMkLst>
        </pc:spChg>
      </pc:sldChg>
      <pc:sldChg chg="addSp modSp">
        <pc:chgData name="Stephen Bray" userId="bae971af4bc308e3" providerId="LiveId" clId="{37D79AE7-8007-4601-8373-F5CE3A41F38E}" dt="2020-12-01T15:24:37.596" v="62"/>
        <pc:sldMkLst>
          <pc:docMk/>
          <pc:sldMk cId="2879168810" sldId="342"/>
        </pc:sldMkLst>
        <pc:spChg chg="add mod">
          <ac:chgData name="Stephen Bray" userId="bae971af4bc308e3" providerId="LiveId" clId="{37D79AE7-8007-4601-8373-F5CE3A41F38E}" dt="2020-12-01T15:24:37.596" v="62"/>
          <ac:spMkLst>
            <pc:docMk/>
            <pc:sldMk cId="2879168810" sldId="342"/>
            <ac:spMk id="6" creationId="{CA0FF784-FB08-4CF8-BFC4-78174F4D8649}"/>
          </ac:spMkLst>
        </pc:spChg>
      </pc:sldChg>
      <pc:sldChg chg="addSp modSp">
        <pc:chgData name="Stephen Bray" userId="bae971af4bc308e3" providerId="LiveId" clId="{37D79AE7-8007-4601-8373-F5CE3A41F38E}" dt="2020-12-01T15:25:46.348" v="80"/>
        <pc:sldMkLst>
          <pc:docMk/>
          <pc:sldMk cId="647984698" sldId="346"/>
        </pc:sldMkLst>
        <pc:spChg chg="add mod">
          <ac:chgData name="Stephen Bray" userId="bae971af4bc308e3" providerId="LiveId" clId="{37D79AE7-8007-4601-8373-F5CE3A41F38E}" dt="2020-12-01T15:25:46.348" v="80"/>
          <ac:spMkLst>
            <pc:docMk/>
            <pc:sldMk cId="647984698" sldId="346"/>
            <ac:spMk id="6" creationId="{ED6885B6-4A81-46E6-8777-3DD725871746}"/>
          </ac:spMkLst>
        </pc:spChg>
      </pc:sldChg>
      <pc:sldChg chg="addSp modSp">
        <pc:chgData name="Stephen Bray" userId="bae971af4bc308e3" providerId="LiveId" clId="{37D79AE7-8007-4601-8373-F5CE3A41F38E}" dt="2020-12-01T15:24:44.576" v="63"/>
        <pc:sldMkLst>
          <pc:docMk/>
          <pc:sldMk cId="2368851897" sldId="348"/>
        </pc:sldMkLst>
        <pc:spChg chg="add mod">
          <ac:chgData name="Stephen Bray" userId="bae971af4bc308e3" providerId="LiveId" clId="{37D79AE7-8007-4601-8373-F5CE3A41F38E}" dt="2020-12-01T15:24:44.576" v="63"/>
          <ac:spMkLst>
            <pc:docMk/>
            <pc:sldMk cId="2368851897" sldId="348"/>
            <ac:spMk id="5" creationId="{9764EEAE-1C69-4443-84A8-7480AF3341B6}"/>
          </ac:spMkLst>
        </pc:spChg>
      </pc:sldChg>
      <pc:sldChg chg="addSp modSp">
        <pc:chgData name="Stephen Bray" userId="bae971af4bc308e3" providerId="LiveId" clId="{37D79AE7-8007-4601-8373-F5CE3A41F38E}" dt="2020-12-01T15:24:47.225" v="64"/>
        <pc:sldMkLst>
          <pc:docMk/>
          <pc:sldMk cId="4000170372" sldId="351"/>
        </pc:sldMkLst>
        <pc:spChg chg="add mod">
          <ac:chgData name="Stephen Bray" userId="bae971af4bc308e3" providerId="LiveId" clId="{37D79AE7-8007-4601-8373-F5CE3A41F38E}" dt="2020-12-01T15:24:47.225" v="64"/>
          <ac:spMkLst>
            <pc:docMk/>
            <pc:sldMk cId="4000170372" sldId="351"/>
            <ac:spMk id="7" creationId="{BA2DE15C-EBF7-479C-A26C-1C7A6A2D2337}"/>
          </ac:spMkLst>
        </pc:spChg>
      </pc:sldChg>
      <pc:sldChg chg="modSp mod">
        <pc:chgData name="Stephen Bray" userId="bae971af4bc308e3" providerId="LiveId" clId="{37D79AE7-8007-4601-8373-F5CE3A41F38E}" dt="2020-12-01T15:26:58.345" v="107" actId="20577"/>
        <pc:sldMkLst>
          <pc:docMk/>
          <pc:sldMk cId="2671267576" sldId="352"/>
        </pc:sldMkLst>
        <pc:spChg chg="mod">
          <ac:chgData name="Stephen Bray" userId="bae971af4bc308e3" providerId="LiveId" clId="{37D79AE7-8007-4601-8373-F5CE3A41F38E}" dt="2020-12-01T15:26:58.345" v="107" actId="20577"/>
          <ac:spMkLst>
            <pc:docMk/>
            <pc:sldMk cId="2671267576" sldId="352"/>
            <ac:spMk id="7" creationId="{00000000-0000-0000-0000-000000000000}"/>
          </ac:spMkLst>
        </pc:spChg>
      </pc:sldChg>
      <pc:sldChg chg="addSp modSp">
        <pc:chgData name="Stephen Bray" userId="bae971af4bc308e3" providerId="LiveId" clId="{37D79AE7-8007-4601-8373-F5CE3A41F38E}" dt="2020-12-01T15:24:35.488" v="61"/>
        <pc:sldMkLst>
          <pc:docMk/>
          <pc:sldMk cId="2755072629" sldId="353"/>
        </pc:sldMkLst>
        <pc:spChg chg="add mod">
          <ac:chgData name="Stephen Bray" userId="bae971af4bc308e3" providerId="LiveId" clId="{37D79AE7-8007-4601-8373-F5CE3A41F38E}" dt="2020-12-01T15:24:35.488" v="61"/>
          <ac:spMkLst>
            <pc:docMk/>
            <pc:sldMk cId="2755072629" sldId="353"/>
            <ac:spMk id="9" creationId="{132BC71E-74A5-4E4C-947B-55EF1B76B0F6}"/>
          </ac:spMkLst>
        </pc:spChg>
      </pc:sldChg>
      <pc:sldChg chg="addSp modSp mod">
        <pc:chgData name="Stephen Bray" userId="bae971af4bc308e3" providerId="LiveId" clId="{37D79AE7-8007-4601-8373-F5CE3A41F38E}" dt="2020-12-01T15:24:56.526" v="71" actId="20577"/>
        <pc:sldMkLst>
          <pc:docMk/>
          <pc:sldMk cId="1358774106" sldId="354"/>
        </pc:sldMkLst>
        <pc:spChg chg="add mod">
          <ac:chgData name="Stephen Bray" userId="bae971af4bc308e3" providerId="LiveId" clId="{37D79AE7-8007-4601-8373-F5CE3A41F38E}" dt="2020-12-01T15:24:56.526" v="71" actId="20577"/>
          <ac:spMkLst>
            <pc:docMk/>
            <pc:sldMk cId="1358774106" sldId="354"/>
            <ac:spMk id="7" creationId="{ABA31210-92DD-44BC-A864-6CAA86422D0B}"/>
          </ac:spMkLst>
        </pc:spChg>
      </pc:sldChg>
      <pc:sldChg chg="addSp modSp mod">
        <pc:chgData name="Stephen Bray" userId="bae971af4bc308e3" providerId="LiveId" clId="{37D79AE7-8007-4601-8373-F5CE3A41F38E}" dt="2020-12-01T15:25:24.615" v="79" actId="20577"/>
        <pc:sldMkLst>
          <pc:docMk/>
          <pc:sldMk cId="2106678716" sldId="355"/>
        </pc:sldMkLst>
        <pc:spChg chg="add mod">
          <ac:chgData name="Stephen Bray" userId="bae971af4bc308e3" providerId="LiveId" clId="{37D79AE7-8007-4601-8373-F5CE3A41F38E}" dt="2020-12-01T15:25:24.615" v="79" actId="20577"/>
          <ac:spMkLst>
            <pc:docMk/>
            <pc:sldMk cId="2106678716" sldId="355"/>
            <ac:spMk id="6" creationId="{5E7F9547-33EC-49E0-804D-D5B882F5C7D7}"/>
          </ac:spMkLst>
        </pc:spChg>
      </pc:sldChg>
      <pc:sldChg chg="addSp delSp modSp new mod">
        <pc:chgData name="Stephen Bray" userId="bae971af4bc308e3" providerId="LiveId" clId="{37D79AE7-8007-4601-8373-F5CE3A41F38E}" dt="2020-12-01T15:25:11.344" v="76"/>
        <pc:sldMkLst>
          <pc:docMk/>
          <pc:sldMk cId="781050497" sldId="356"/>
        </pc:sldMkLst>
        <pc:spChg chg="del">
          <ac:chgData name="Stephen Bray" userId="bae971af4bc308e3" providerId="LiveId" clId="{37D79AE7-8007-4601-8373-F5CE3A41F38E}" dt="2020-12-01T15:21:37.717" v="30" actId="478"/>
          <ac:spMkLst>
            <pc:docMk/>
            <pc:sldMk cId="781050497" sldId="356"/>
            <ac:spMk id="2" creationId="{7351CFFF-619C-4DAC-AFF4-EFC2243AE23F}"/>
          </ac:spMkLst>
        </pc:spChg>
        <pc:spChg chg="del">
          <ac:chgData name="Stephen Bray" userId="bae971af4bc308e3" providerId="LiveId" clId="{37D79AE7-8007-4601-8373-F5CE3A41F38E}" dt="2020-12-01T15:21:37.717" v="30" actId="478"/>
          <ac:spMkLst>
            <pc:docMk/>
            <pc:sldMk cId="781050497" sldId="356"/>
            <ac:spMk id="3" creationId="{3D94851C-4C11-49B3-AAB3-3C44BD513055}"/>
          </ac:spMkLst>
        </pc:spChg>
        <pc:spChg chg="del">
          <ac:chgData name="Stephen Bray" userId="bae971af4bc308e3" providerId="LiveId" clId="{37D79AE7-8007-4601-8373-F5CE3A41F38E}" dt="2020-12-01T15:21:37.717" v="30" actId="478"/>
          <ac:spMkLst>
            <pc:docMk/>
            <pc:sldMk cId="781050497" sldId="356"/>
            <ac:spMk id="4" creationId="{2FBFAA29-AF45-4036-A4D5-4D917B012F47}"/>
          </ac:spMkLst>
        </pc:spChg>
        <pc:spChg chg="del">
          <ac:chgData name="Stephen Bray" userId="bae971af4bc308e3" providerId="LiveId" clId="{37D79AE7-8007-4601-8373-F5CE3A41F38E}" dt="2020-12-01T15:21:37.717" v="30" actId="478"/>
          <ac:spMkLst>
            <pc:docMk/>
            <pc:sldMk cId="781050497" sldId="356"/>
            <ac:spMk id="5" creationId="{85D25960-BC7D-4799-A830-C5CE97FE8772}"/>
          </ac:spMkLst>
        </pc:spChg>
        <pc:spChg chg="add mod ord">
          <ac:chgData name="Stephen Bray" userId="bae971af4bc308e3" providerId="LiveId" clId="{37D79AE7-8007-4601-8373-F5CE3A41F38E}" dt="2020-12-01T15:22:40.635" v="43" actId="14100"/>
          <ac:spMkLst>
            <pc:docMk/>
            <pc:sldMk cId="781050497" sldId="356"/>
            <ac:spMk id="8" creationId="{AD443D30-34D9-4210-BD49-CC9C206BE5A8}"/>
          </ac:spMkLst>
        </pc:spChg>
        <pc:spChg chg="add del mod">
          <ac:chgData name="Stephen Bray" userId="bae971af4bc308e3" providerId="LiveId" clId="{37D79AE7-8007-4601-8373-F5CE3A41F38E}" dt="2020-12-01T15:25:10.547" v="75" actId="478"/>
          <ac:spMkLst>
            <pc:docMk/>
            <pc:sldMk cId="781050497" sldId="356"/>
            <ac:spMk id="9" creationId="{806A10C4-5D91-4E8C-8FA9-2F068F2EFEDD}"/>
          </ac:spMkLst>
        </pc:spChg>
        <pc:spChg chg="add del mod">
          <ac:chgData name="Stephen Bray" userId="bae971af4bc308e3" providerId="LiveId" clId="{37D79AE7-8007-4601-8373-F5CE3A41F38E}" dt="2020-12-01T15:25:07.748" v="74"/>
          <ac:spMkLst>
            <pc:docMk/>
            <pc:sldMk cId="781050497" sldId="356"/>
            <ac:spMk id="10" creationId="{66C060C9-5E76-4A92-B275-2E678C51C30B}"/>
          </ac:spMkLst>
        </pc:spChg>
        <pc:spChg chg="add mod">
          <ac:chgData name="Stephen Bray" userId="bae971af4bc308e3" providerId="LiveId" clId="{37D79AE7-8007-4601-8373-F5CE3A41F38E}" dt="2020-12-01T15:25:11.344" v="76"/>
          <ac:spMkLst>
            <pc:docMk/>
            <pc:sldMk cId="781050497" sldId="356"/>
            <ac:spMk id="11" creationId="{B6FC4E40-B0E5-404C-AD40-F0F6EAB21CC6}"/>
          </ac:spMkLst>
        </pc:spChg>
        <pc:picChg chg="add mod">
          <ac:chgData name="Stephen Bray" userId="bae971af4bc308e3" providerId="LiveId" clId="{37D79AE7-8007-4601-8373-F5CE3A41F38E}" dt="2020-12-01T15:22:43.363" v="44" actId="1076"/>
          <ac:picMkLst>
            <pc:docMk/>
            <pc:sldMk cId="781050497" sldId="356"/>
            <ac:picMk id="7" creationId="{C01F9D5F-10E0-4DB9-8BDB-B54CD20F3CA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A14D7A5F-B56C-40D1-9638-C4859CD1855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B0D340C5-A9B7-44A6-9CC1-D2A23AAE609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3252" name="Rectangle 4">
            <a:extLst>
              <a:ext uri="{FF2B5EF4-FFF2-40B4-BE49-F238E27FC236}">
                <a16:creationId xmlns:a16="http://schemas.microsoft.com/office/drawing/2014/main" id="{62ACFDFD-B09B-4AE5-804B-967F318D9E4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3253" name="Rectangle 5">
            <a:extLst>
              <a:ext uri="{FF2B5EF4-FFF2-40B4-BE49-F238E27FC236}">
                <a16:creationId xmlns:a16="http://schemas.microsoft.com/office/drawing/2014/main" id="{BE6FA88B-4AEC-4533-972A-CFF78B658AE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A1D8E0A1-368B-4322-AC74-50AFEF1B8B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23367811-BAD8-4D67-A2C5-FDE3D28905D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A346274A-15B5-4432-9281-C52BD311653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B5A3DF80-B088-4DA1-AD82-D25AE07D28A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3" name="Rectangle 5">
            <a:extLst>
              <a:ext uri="{FF2B5EF4-FFF2-40B4-BE49-F238E27FC236}">
                <a16:creationId xmlns:a16="http://schemas.microsoft.com/office/drawing/2014/main" id="{4BAFCC98-0D6D-441D-A337-34CF159FE95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8134" name="Rectangle 6">
            <a:extLst>
              <a:ext uri="{FF2B5EF4-FFF2-40B4-BE49-F238E27FC236}">
                <a16:creationId xmlns:a16="http://schemas.microsoft.com/office/drawing/2014/main" id="{EF2E5217-5218-43C7-B35B-CCE09D244D0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8135" name="Rectangle 7">
            <a:extLst>
              <a:ext uri="{FF2B5EF4-FFF2-40B4-BE49-F238E27FC236}">
                <a16:creationId xmlns:a16="http://schemas.microsoft.com/office/drawing/2014/main" id="{5BC7E68E-14FE-457C-902B-00DBA27378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D60718A-D997-4C0F-8A34-39DCD55FB53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60718A-D997-4C0F-8A34-39DCD55FB53B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1004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0718A-D997-4C0F-8A34-39DCD55FB53B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3828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0718A-D997-4C0F-8A34-39DCD55FB53B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7332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0718A-D997-4C0F-8A34-39DCD55FB53B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3763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0718A-D997-4C0F-8A34-39DCD55FB53B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7503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0718A-D997-4C0F-8A34-39DCD55FB53B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0314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>
              <a:ea typeface="宋体" panose="02010600030101010101" pitchFamily="2" charset="-122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24580-CFF5-458C-AE99-651606EAED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77F4D1F2-E38D-40A5-90F7-DA1C07028688}" type="datetime1">
              <a:rPr lang="zh-CN" altLang="en-US" smtClean="0"/>
              <a:pPr>
                <a:defRPr/>
              </a:pPr>
              <a:t>2021/5/26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9169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1A2E91-E96F-46A1-8256-BE22EA68AC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FCF32-DCEA-472C-B1AA-B95F94B9DD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11BC79F2-FE80-4EF9-BAE1-754049A72DA2}" type="datetime1">
              <a:rPr lang="zh-CN" altLang="en-US" smtClean="0"/>
              <a:pPr>
                <a:defRPr/>
              </a:pPr>
              <a:t>2021/5/26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7956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60718A-D997-4C0F-8A34-39DCD55FB53B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1774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9ABB2C3B-3188-41D8-B0D1-06B4243A656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828800" y="838200"/>
            <a:ext cx="7772400" cy="1470025"/>
          </a:xfrm>
        </p:spPr>
        <p:txBody>
          <a:bodyPr/>
          <a:lstStyle>
            <a:lvl1pPr>
              <a:defRPr smtClean="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ECCBD3D7-124F-4C22-B92B-1103B59206B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60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mtClean="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8200" name="Rectangle 8">
            <a:extLst>
              <a:ext uri="{FF2B5EF4-FFF2-40B4-BE49-F238E27FC236}">
                <a16:creationId xmlns:a16="http://schemas.microsoft.com/office/drawing/2014/main" id="{A8F9A4C6-919A-456A-BABF-2EA01F5E44A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©2017 Bradwell Power Generation Company Ltd. All rights Reserved. NOT PROTECTIVELY MARKED.</a:t>
            </a:r>
            <a:endParaRPr lang="en-US" altLang="en-US"/>
          </a:p>
        </p:txBody>
      </p:sp>
      <p:sp>
        <p:nvSpPr>
          <p:cNvPr id="107527" name="Rectangle 7">
            <a:extLst>
              <a:ext uri="{FF2B5EF4-FFF2-40B4-BE49-F238E27FC236}">
                <a16:creationId xmlns:a16="http://schemas.microsoft.com/office/drawing/2014/main" id="{D2DE31AE-6F25-4502-983E-016EE0B2D6F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4BBEE94-2FFE-4649-9B6B-5C7AE327DFC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C78A2536-2C5F-4266-A79D-7B1D9449AB5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en-US"/>
              <a:t>©2017 Bradwell Power Generation Company Ltd. All rights Reserved. NOT PROTECTIVELY MARKED.</a:t>
            </a:r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F7DEA5CE-FCCC-4DAE-892F-8BF30798A78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F0B0DD-D5AC-49F2-AB87-5B126D03F1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382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9725" y="349250"/>
            <a:ext cx="1985963" cy="52403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8663" y="349250"/>
            <a:ext cx="5808662" cy="52403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586C23CA-FA17-409B-930B-6BC9128010C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en-US"/>
              <a:t>©2017 Bradwell Power Generation Company Ltd. All rights Reserved. NOT PROTECTIVELY MARKED.</a:t>
            </a:r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1AFFCF44-1547-4DA4-8390-7B8B7AE0208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D833E7-A7DD-4A65-892B-31728A6FBA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7308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663" y="349250"/>
            <a:ext cx="7947025" cy="9366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735013" y="1639888"/>
            <a:ext cx="7940675" cy="394970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GB" noProof="0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3910085F-203A-475E-840F-4AA80AD7817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en-US"/>
              <a:t>©2017 Bradwell Power Generation Company Ltd. All rights Reserved. NOT PROTECTIVELY MARKED.</a:t>
            </a:r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E582A470-1119-4209-A815-3022DEF26C1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7D37B5-59BD-4478-A966-C4F60530B2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3773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095071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743488" y="1311095"/>
            <a:ext cx="7659150" cy="503957"/>
          </a:xfrm>
        </p:spPr>
        <p:txBody>
          <a:bodyPr rIns="108000">
            <a:noAutofit/>
          </a:bodyPr>
          <a:lstStyle>
            <a:lvl1pPr marL="0" indent="0" algn="l">
              <a:buNone/>
              <a:defRPr sz="20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/>
              <a:t>Click to edit Master subtitle style</a:t>
            </a:r>
            <a:endParaRPr lang="zh-CN" alt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E7574E-C08A-4E20-87EB-7C62930D799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88929-1569-4E37-B5AA-2DF54A4F18D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99382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743488" y="1311095"/>
            <a:ext cx="7659150" cy="503957"/>
          </a:xfrm>
        </p:spPr>
        <p:txBody>
          <a:bodyPr rIns="108000">
            <a:noAutofit/>
          </a:bodyPr>
          <a:lstStyle>
            <a:lvl1pPr marL="0" indent="0" algn="l">
              <a:buNone/>
              <a:defRPr sz="20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/>
              <a:t>Click to edit Master subtitle style</a:t>
            </a:r>
            <a:endParaRPr lang="zh-CN" alt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E7574E-C08A-4E20-87EB-7C62930D799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88929-1569-4E37-B5AA-2DF54A4F18D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33952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364E5-0E02-47FD-A5F6-6EF51D4280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87E6E-EB18-4F78-9572-15A57B5BC0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BABAE8-B7DD-4F55-AF3C-90E70B9EEF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©2017 Bradwell Power Generation Company Ltd. All rights Reserved. NOT PROTECTIVELY MARKED.</a:t>
            </a: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7D5942-EE1B-4BA3-A8D4-795027FE8F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52832D2-4211-4510-A631-FCA0121687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59744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3B52B-0F12-4664-928F-F43A49C0F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D9FAF-9DEC-4205-A4CD-FA87CE498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116CB5-D2C5-495B-A6B5-4C52F47531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©2017 Bradwell Power Generation Company Ltd. All rights Reserved. NOT PROTECTIVELY MARKED.</a:t>
            </a: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68623-5C96-41EB-B0D0-C2DCBAD3DF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987CDDB-FF4D-487E-8AA2-FE6AEE1041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48865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972E7-569B-48FB-88CB-F6852833C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766C54-CF83-4041-8EDE-33EE9B7B8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1C81AB-FE90-449E-AC90-72974FA0B3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©2017 Bradwell Power Generation Company Ltd. All rights Reserved. NOT PROTECTIVELY MARKED.</a:t>
            </a: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543925-43A7-428A-8FBB-FED7C53C4A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F9AF37-155C-4A17-A161-AEB0CE14B3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67273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5FF5E-458E-4C40-AFAA-5A1FF3B4C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18DA0-A3F2-40DA-A1B2-754CD6BCFE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8888" y="3203575"/>
            <a:ext cx="3379787" cy="1752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A8C49D-47B3-4A94-9845-D497605345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91075" y="3203575"/>
            <a:ext cx="3381375" cy="1752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B7309-A101-414D-B43A-943065AB9E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©2017 Bradwell Power Generation Company Ltd. All rights Reserved. NOT PROTECTIVELY MARKED.</a:t>
            </a: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9A586-7FD2-479C-8378-4CDC8BB3F8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EF7D926-9CD7-4577-B078-75BD12A225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6800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A268A5CF-F0D0-4DB7-A3A6-0F0F5A86A00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en-US"/>
              <a:t>©2017 Bradwell Power Generation Company Ltd. All rights Reserved. NOT PROTECTIVELY MARKED.</a:t>
            </a:r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D9BE008A-5D2E-4217-AF69-E17BA4CE863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121278-EAFB-4C91-9D55-A51F2C1B05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96812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29AEC-7A56-493F-84BE-3FF3780AE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1B18CA-03E6-4AAB-9B61-01D41801D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16B2E6-C3A2-4780-8978-49589B73A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F980FE-6DF9-4AFE-B995-0ADA94AF3D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53204A-D15F-4FF8-9C3D-66FB4C7554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A8085B0-3A9F-4749-8A88-5CE7FAF0AB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©2017 Bradwell Power Generation Company Ltd. All rights Reserved. NOT PROTECTIVELY MARKED.</a:t>
            </a:r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A5130DD-80E7-4148-9DE2-D48EF0AC01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9D76B5-6B1D-430C-BDF9-E6ECBCAB1B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84259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4333A-13E2-473E-B11B-D3CCFF8B7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ABBC1C-FE97-4AC9-8C28-32CEFAE24D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©2017 Bradwell Power Generation Company Ltd. All rights Reserved. NOT PROTECTIVELY MARKED.</a:t>
            </a: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58A8C6-2FFF-4A35-B901-05A315FEA3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D3330CF-B90F-4899-80CB-0F6EBDCF7C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02091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0D811B0-3E33-40B7-9300-D35F64EEC5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©2017 Bradwell Power Generation Company Ltd. All rights Reserved. NOT PROTECTIVELY MARKED.</a:t>
            </a:r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00AD5C-CDAC-470B-8D0F-FCEEF43ECD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0C4CD38-2FDD-4AF5-BE44-5242A5EA2E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07712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5DD70-0F12-47BD-9BBE-FF1A6EAFD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C4342-2496-4872-8F43-3CE683374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8D63C0-2E9F-4E26-9069-FDE3B7F743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1BF36-8058-4A10-A8A8-41531EA2B9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©2017 Bradwell Power Generation Company Ltd. All rights Reserved. NOT PROTECTIVELY MARKED.</a:t>
            </a: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54BC1D-3BA1-4C10-91CC-F99F9F0744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F13649A-2E46-4BA1-BAC9-4D254BA922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82903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B9FC9-7A92-47D9-8A83-CAB37E0A0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D4683C-9269-42DD-9D8D-AF5A8BC24E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7987D3-F2B6-4562-A029-884CE5C200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44F19-AC45-45D6-A6CB-39584BC6DE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©2017 Bradwell Power Generation Company Ltd. All rights Reserved. NOT PROTECTIVELY MARKED.</a:t>
            </a: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A25D4-FCE3-46FD-BEC9-CB8CACA52E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1B2F473-BEB5-4428-BEFE-A21584C903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48231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24DB1-3D39-415C-96E4-39980933C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F0CD2C-CA0C-463B-9C73-081057A083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42BB7D-D562-4321-AE78-68CF26F9B1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©2017 Bradwell Power Generation Company Ltd. All rights Reserved. NOT PROTECTIVELY MARKED.</a:t>
            </a: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429205-0797-4046-A939-0C3B420FD7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6EA7947-107E-4983-8935-25FB9256C1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01430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981BB0-EC01-43C1-961D-C0E359DDE9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445250" y="2790825"/>
            <a:ext cx="1727200" cy="2165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6C28A2-8DCD-4827-8C36-AAEA5FE46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8888" y="2790825"/>
            <a:ext cx="5033962" cy="21653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58B6B0-E9A6-46A8-8902-226286FF46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©2017 Bradwell Power Generation Company Ltd. All rights Reserved. NOT PROTECTIVELY MARKED.</a:t>
            </a: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DC8D30-DFE0-476C-8A94-ABE7FD2565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2079AF-5E49-4037-A34B-9F82A9DFE5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92860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7A37B-094D-4836-B715-C6C6F1E2E3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D96A2E-08D7-46F7-BB25-2BB5B5BFF8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156F57-DD6F-4CBC-BBED-27D48B135F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©2017 Bradwell Power Generation Company Ltd. All rights Reserved. NOT PROTECTIVELY MARKED.</a:t>
            </a: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E1B899-EE6D-4855-A37F-D88427C3AB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8C472DA-6596-4C0F-84E2-4B3F3AA0A0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96479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FAC8E-2BA5-4788-8B4B-5BD45F81F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EE510-CDD9-4D10-946D-45F9560C8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69846B-40F9-42DF-AA78-BC773BAC53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©2017 Bradwell Power Generation Company Ltd. All rights Reserved. NOT PROTECTIVELY MARKED.</a:t>
            </a: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9A52DA-B6A0-4D4E-B574-04FFFF88AB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10C0095-1A28-4A71-A3E1-3480A08BE3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58314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D8FE6-5892-4A84-9630-30A94E049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95843-E982-4128-B019-D20E8AA1F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130B84-A272-4121-8FA3-830C643DEE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©2017 Bradwell Power Generation Company Ltd. All rights Reserved. NOT PROTECTIVELY MARKED.</a:t>
            </a: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8F4882-6C4B-4080-90EB-E8B99C77FC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847451B-66A8-4FF2-A3CA-D2D7A988C7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1962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33D9F622-2637-48C5-918A-5DDB3FA9377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en-US"/>
              <a:t>©2017 Bradwell Power Generation Company Ltd. All rights Reserved. NOT PROTECTIVELY MARKED.</a:t>
            </a:r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F088BC19-A53A-4015-B957-4F5B2ED7B6B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385A9B-57F5-4468-B162-7D0291F310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60474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767D0-2689-445C-B78D-AC68CB96E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9EA44-7387-492E-A2F7-41DFE6CF92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8888" y="3141663"/>
            <a:ext cx="3271837" cy="1752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4B9DEA-D5ED-4BB0-8948-9D9FADDC3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83125" y="3141663"/>
            <a:ext cx="3273425" cy="1752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E5A38-9B13-4918-8C17-AAC51ADB0C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©2017 Bradwell Power Generation Company Ltd. All rights Reserved. NOT PROTECTIVELY MARKED.</a:t>
            </a: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13EF58-1197-4325-91FB-6FABC80C6E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DCB432B-1C04-4C85-BDC9-1673A70559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20671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1DFD6-ECB6-4DF6-9A7A-8796D42B9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C49E98-B996-43D0-976B-4F0FCFA47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31579E-960F-4174-A009-F459AB9690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98D33C-5FE9-4920-AE47-27E2940C0A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946DC8-46DE-41EA-8456-96DF0381A4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86E16CA-F718-4CC3-A7D2-C7FD5683C0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©2017 Bradwell Power Generation Company Ltd. All rights Reserved. NOT PROTECTIVELY MARKED.</a:t>
            </a:r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31D0BBC-9BA9-4AF9-A202-4519B86AB4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8C8BEBE-EEA0-4D64-A1D4-351B5DEBF8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18780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C3631-40DD-4A96-9338-8BC46E7C7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48C1D0-EBAC-46E1-B01E-10970ECA1F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©2017 Bradwell Power Generation Company Ltd. All rights Reserved. NOT PROTECTIVELY MARKED.</a:t>
            </a: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DD90F6-6B7F-451B-8602-CDD014CEA8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9DBFCB-F66B-4BD0-B1C9-67C8E02D07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16583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D238D3C-0B31-4CF5-8CE6-9CB3F2F925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©2017 Bradwell Power Generation Company Ltd. All rights Reserved. NOT PROTECTIVELY MARKED.</a:t>
            </a:r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CB7BD9-209C-463A-8975-22E3368F34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5D2CAC5-5A8F-4F5F-97DF-BA98A86D60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67585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0CC10-4FA6-40F2-A7FA-4A96F9BF0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0E629-2840-4AC8-B828-D25A0DB5D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11773C-271A-468C-B232-001D222231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1D472A-BAB7-441D-AE36-F6449152C2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©2017 Bradwell Power Generation Company Ltd. All rights Reserved. NOT PROTECTIVELY MARKED.</a:t>
            </a: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FEB57-A34C-4E87-BB42-BD8DED9820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46C4F0-0F7E-4807-B40C-E77AC269E9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21464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5DB43-001D-4100-9E48-E349D5CDF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939424-102E-439D-B9C0-3BBAE10670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E4E6A1-20F3-4E7A-B203-E1898A513C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E67AB9-B7FC-4440-A97E-18103C6E1D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©2017 Bradwell Power Generation Company Ltd. All rights Reserved. NOT PROTECTIVELY MARKED.</a:t>
            </a: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14098-ED3A-46A7-A37F-4084DD25B9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DAB2CC-ACAB-4395-B952-BD588BC78F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61576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306C0-4212-4C6A-A65B-88B5C4176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40D52D-1CD6-42DA-A6BD-BFA13CE1FF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169E9D-9473-4ED2-A804-D44E1F82DB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©2017 Bradwell Power Generation Company Ltd. All rights Reserved. NOT PROTECTIVELY MARKED.</a:t>
            </a: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42E23B-3DB9-4348-873D-7A5848103A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B453E4D-1F5A-4802-87FF-E16F3A104F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93948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061749-3CEE-48EE-A489-F1AC24D41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283325" y="2230438"/>
            <a:ext cx="1673225" cy="2663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D66D95-6F77-4157-920A-443D226DD2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8888" y="2230438"/>
            <a:ext cx="4872037" cy="26638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BAB9E8-454C-4A3E-BA30-83344F40C3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©2017 Bradwell Power Generation Company Ltd. All rights Reserved. NOT PROTECTIVELY MARKED.</a:t>
            </a: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1926D8-69AE-4994-BB5B-7F18FFAD4B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8D2C45-7787-4DAA-8292-D53AD97226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52844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87218-16BD-4E45-997F-5C912E278B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14C9BF-7078-4603-9BCB-14A4E0BBFA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401129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A0BEC-DC94-4231-8214-BA57812BA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23FE7-00DB-4F9B-87E0-D7EF98ED69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1371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13" y="1639888"/>
            <a:ext cx="3894137" cy="3949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550" y="1639888"/>
            <a:ext cx="3894138" cy="3949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F91E06F1-1D82-4525-AA5C-24307035619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en-US"/>
              <a:t>©2017 Bradwell Power Generation Company Ltd. All rights Reserved. NOT PROTECTIVELY MARKED.</a:t>
            </a:r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D1F563B0-097E-43A6-B035-7CAB3E11D12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D34D59-0716-448A-BBE3-88AEEAF535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80876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1E27A-70FC-4507-9675-B8857D7E4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B4A93E-AF84-43F5-8935-5E56CD5E8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81222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7F88D-DD9D-4EFD-894C-758D9480A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64EA1-412D-4BCC-B6CE-C8D80D11F4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8888" y="3116263"/>
            <a:ext cx="2768600" cy="1752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F28D6E-E2A4-4DED-A9E5-FE04D37126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79888" y="3116263"/>
            <a:ext cx="2768600" cy="1752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3411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8E12D-5216-45AB-884F-6DD50B63A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84BC3A-8B70-4E82-B409-F62A1948E0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9AA601-06FE-4EAC-B061-90DAC4CA39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BF84D6-92FF-406F-9D95-6706E74617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D62ED6-1FCF-454E-9CBE-316CFB98BB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42409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C7CA6-4D53-444F-8F19-83415B8FF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49780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18220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9CB62-0FE4-499B-9F7E-3443762E7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5CB6F-E64B-483F-8045-906CBC51C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6157EA-8D8C-446C-AF77-8277DB8198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64084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78AE2-3EBC-4EF9-AA07-95EEDE280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559543-D652-4E8D-9FE1-004F36E201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7FABBA-2CE2-4CB1-8221-B25B0BBD6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32325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2DDC3-B988-4BAD-AA9C-826F538D0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DCFA06-26FE-491D-88EE-EF0833469A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11869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816603-C45D-4255-AA88-314476B77F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526088" y="2205038"/>
            <a:ext cx="1422400" cy="2663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5E2C02-82B6-4639-919F-6B1D7A6116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8888" y="2205038"/>
            <a:ext cx="4114800" cy="26638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79516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48333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D4CAABEA-0792-46C0-9B4D-E7B3ADED8CE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en-US"/>
              <a:t>©2017 Bradwell Power Generation Company Ltd. All rights Reserved. NOT PROTECTIVELY MARKED.</a:t>
            </a:r>
            <a:endParaRPr lang="en-US" alt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1859C7E0-EC82-457B-802B-A27EA6197FB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D94E7E-DB8C-43D3-9E17-393E81D87C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89958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2826435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829756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31E4AC2D-F4F4-4034-874A-8F76E88CEC1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en-US"/>
              <a:t>©2017 Bradwell Power Generation Company Ltd. All rights Reserved. NOT PROTECTIVELY MARKED.</a:t>
            </a:r>
            <a:endParaRPr lang="en-US" alt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82C0DC50-D9F6-49C0-A1C7-9AC11F9E025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9217E9-EC46-4989-9F15-835535273E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2939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F1261DDC-9D39-4064-B0F7-91335A996C4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en-US"/>
              <a:t>©2017 Bradwell Power Generation Company Ltd. All rights Reserved. NOT PROTECTIVELY MARKED.</a:t>
            </a:r>
            <a:endParaRPr lang="en-US" altLang="en-US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4C4FA61E-4D7C-48C7-8CDB-9EF10D43F95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8B7652-C840-4AE6-B279-2B87EF7026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7701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259BEB61-EC96-4C98-8949-F0802FAA42F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en-US"/>
              <a:t>©2017 Bradwell Power Generation Company Ltd. All rights Reserved. NOT PROTECTIVELY MARKED.</a:t>
            </a:r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1805BDDE-2231-4188-A804-C66186840C7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9E2A8C-0571-4E69-A042-6237BD9DB3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4299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4071776D-C18D-4FB8-ADDC-9322EFC2F39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en-US"/>
              <a:t>©2017 Bradwell Power Generation Company Ltd. All rights Reserved. NOT PROTECTIVELY MARKED.</a:t>
            </a:r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7859F1EC-D8C4-49B6-A70C-B2245444A45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97BBD6-8C46-478B-AECD-5A50758C8D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1700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EDA3D53-8EE9-45AD-8CDD-28F2513B9F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28663" y="349250"/>
            <a:ext cx="79470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A563405B-23AB-49AD-A9AE-3058BF18E5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341438"/>
            <a:ext cx="7940675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200" name="Rectangle 8">
            <a:extLst>
              <a:ext uri="{FF2B5EF4-FFF2-40B4-BE49-F238E27FC236}">
                <a16:creationId xmlns:a16="http://schemas.microsoft.com/office/drawing/2014/main" id="{D1B93CA2-542C-4E83-A11C-CD1761712AA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4213" y="6308725"/>
            <a:ext cx="5030787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700">
                <a:solidFill>
                  <a:srgbClr val="6B6C6E"/>
                </a:solidFill>
              </a:defRPr>
            </a:lvl1pPr>
          </a:lstStyle>
          <a:p>
            <a:r>
              <a:rPr lang="en-GB" altLang="en-US"/>
              <a:t>©2017 Bradwell Power Generation Company Ltd. All rights Reserved. NOT PROTECTIVELY MARKED.</a:t>
            </a:r>
            <a:endParaRPr lang="en-US" altLang="en-US"/>
          </a:p>
        </p:txBody>
      </p:sp>
      <p:sp>
        <p:nvSpPr>
          <p:cNvPr id="3080" name="Rectangle 8">
            <a:extLst>
              <a:ext uri="{FF2B5EF4-FFF2-40B4-BE49-F238E27FC236}">
                <a16:creationId xmlns:a16="http://schemas.microsoft.com/office/drawing/2014/main" id="{6AFAA674-B839-4199-8E47-FC916DC8303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0825" y="6308725"/>
            <a:ext cx="4318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700">
                <a:solidFill>
                  <a:srgbClr val="6B6C6E"/>
                </a:solidFill>
              </a:defRPr>
            </a:lvl1pPr>
          </a:lstStyle>
          <a:p>
            <a:fld id="{EE3C1A15-16A8-4F03-AD5D-C5867C6E6D1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7" r:id="rId2"/>
    <p:sldLayoutId id="2147483696" r:id="rId3"/>
    <p:sldLayoutId id="2147483695" r:id="rId4"/>
    <p:sldLayoutId id="2147483694" r:id="rId5"/>
    <p:sldLayoutId id="2147483693" r:id="rId6"/>
    <p:sldLayoutId id="2147483692" r:id="rId7"/>
    <p:sldLayoutId id="2147483691" r:id="rId8"/>
    <p:sldLayoutId id="2147483690" r:id="rId9"/>
    <p:sldLayoutId id="2147483689" r:id="rId10"/>
    <p:sldLayoutId id="2147483688" r:id="rId11"/>
    <p:sldLayoutId id="2147483687" r:id="rId12"/>
    <p:sldLayoutId id="2147483746" r:id="rId13"/>
    <p:sldLayoutId id="2147483747" r:id="rId14"/>
    <p:sldLayoutId id="2147483748" r:id="rId15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rutiger LT 45 Light" panose="020B040202020402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rutiger LT 45 Light" panose="020B0402020204020204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rutiger LT 45 Light" panose="020B0402020204020204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rutiger LT 45 Light" panose="020B0402020204020204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rutiger LT 45 Light" panose="020B0402020204020204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" charset="0"/>
          <a:cs typeface="Arial" charset="0"/>
        </a:defRPr>
      </a:lvl9pPr>
    </p:titleStyle>
    <p:bodyStyle>
      <a:lvl1pPr marL="363538" indent="-363538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Frutiger LT 45 Light" panose="020B0402020204020204" pitchFamily="34" charset="0"/>
          <a:ea typeface="+mn-ea"/>
          <a:cs typeface="+mn-cs"/>
        </a:defRPr>
      </a:lvl1pPr>
      <a:lvl2pPr marL="746125" indent="-29368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-"/>
        <a:defRPr sz="2400">
          <a:solidFill>
            <a:srgbClr val="000000"/>
          </a:solidFill>
          <a:latin typeface="Frutiger LT 45 Light" panose="020B0402020204020204" pitchFamily="34" charset="0"/>
          <a:cs typeface="+mn-cs"/>
        </a:defRPr>
      </a:lvl2pPr>
      <a:lvl3pPr marL="1028700" indent="-28098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-"/>
        <a:defRPr sz="2400">
          <a:solidFill>
            <a:srgbClr val="000000"/>
          </a:solidFill>
          <a:latin typeface="Frutiger LT 45 Light" panose="020B0402020204020204" pitchFamily="34" charset="0"/>
          <a:cs typeface="+mn-cs"/>
        </a:defRPr>
      </a:lvl3pPr>
      <a:lvl4pPr marL="1335088" indent="-3048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-"/>
        <a:defRPr sz="2400">
          <a:solidFill>
            <a:srgbClr val="000000"/>
          </a:solidFill>
          <a:latin typeface="Frutiger LT 45 Light" panose="020B0402020204020204" pitchFamily="34" charset="0"/>
          <a:cs typeface="+mn-cs"/>
        </a:defRPr>
      </a:lvl4pPr>
      <a:lvl5pPr marL="1606550" indent="-26987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-"/>
        <a:defRPr sz="2400">
          <a:solidFill>
            <a:srgbClr val="000000"/>
          </a:solidFill>
          <a:latin typeface="Frutiger LT 45 Light" panose="020B0402020204020204" pitchFamily="34" charset="0"/>
          <a:cs typeface="+mn-cs"/>
        </a:defRPr>
      </a:lvl5pPr>
      <a:lvl6pPr marL="2063750" indent="-2698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-"/>
        <a:defRPr sz="2400">
          <a:solidFill>
            <a:schemeClr val="tx1"/>
          </a:solidFill>
          <a:latin typeface="+mn-lt"/>
          <a:cs typeface="+mn-cs"/>
        </a:defRPr>
      </a:lvl6pPr>
      <a:lvl7pPr marL="2520950" indent="-2698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-"/>
        <a:defRPr sz="2400">
          <a:solidFill>
            <a:schemeClr val="tx1"/>
          </a:solidFill>
          <a:latin typeface="+mn-lt"/>
          <a:cs typeface="+mn-cs"/>
        </a:defRPr>
      </a:lvl7pPr>
      <a:lvl8pPr marL="2978150" indent="-2698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-"/>
        <a:defRPr sz="2400">
          <a:solidFill>
            <a:schemeClr val="tx1"/>
          </a:solidFill>
          <a:latin typeface="+mn-lt"/>
          <a:cs typeface="+mn-cs"/>
        </a:defRPr>
      </a:lvl8pPr>
      <a:lvl9pPr marL="3435350" indent="-2698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-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F3CA915E-EE54-49C2-BFE5-0473F5A79E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2790825"/>
            <a:ext cx="6913562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200" name="Rectangle 8">
            <a:extLst>
              <a:ext uri="{FF2B5EF4-FFF2-40B4-BE49-F238E27FC236}">
                <a16:creationId xmlns:a16="http://schemas.microsoft.com/office/drawing/2014/main" id="{09B26CF5-6B87-4D5C-A1B2-DB20880B2B4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4213" y="6308725"/>
            <a:ext cx="4878387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700">
                <a:solidFill>
                  <a:srgbClr val="6B6C6E"/>
                </a:solidFill>
              </a:defRPr>
            </a:lvl1pPr>
          </a:lstStyle>
          <a:p>
            <a:r>
              <a:rPr lang="en-GB" altLang="en-US"/>
              <a:t>©2017 Bradwell Power Generation Company Ltd. All rights Reserved. NOT PROTECTIVELY MARKED.</a:t>
            </a:r>
            <a:endParaRPr lang="en-US" altLang="en-US"/>
          </a:p>
        </p:txBody>
      </p:sp>
      <p:sp>
        <p:nvSpPr>
          <p:cNvPr id="121861" name="Rectangle 5">
            <a:extLst>
              <a:ext uri="{FF2B5EF4-FFF2-40B4-BE49-F238E27FC236}">
                <a16:creationId xmlns:a16="http://schemas.microsoft.com/office/drawing/2014/main" id="{23C4EFB7-10B4-40F2-A484-5D41387069C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0825" y="6308725"/>
            <a:ext cx="4318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700">
                <a:solidFill>
                  <a:srgbClr val="6B6C6E"/>
                </a:solidFill>
              </a:defRPr>
            </a:lvl1pPr>
          </a:lstStyle>
          <a:p>
            <a:fld id="{079DC60E-3094-4AC7-9FE4-02D5203D4D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21863" name="Rectangle 7">
            <a:extLst>
              <a:ext uri="{FF2B5EF4-FFF2-40B4-BE49-F238E27FC236}">
                <a16:creationId xmlns:a16="http://schemas.microsoft.com/office/drawing/2014/main" id="{46B603C0-FEA6-480C-9779-B4F5B069A1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58888" y="3203575"/>
            <a:ext cx="6913562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dt="0"/>
  <p:txStyles>
    <p:titleStyle>
      <a:lvl1pPr algn="l" rtl="0" eaLnBrk="0" fontAlgn="base" hangingPunct="0">
        <a:spcBef>
          <a:spcPct val="20000"/>
        </a:spcBef>
        <a:spcAft>
          <a:spcPct val="0"/>
        </a:spcAft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20000"/>
        </a:spcBef>
        <a:spcAft>
          <a:spcPct val="0"/>
        </a:spcAft>
        <a:defRPr sz="2800" b="1">
          <a:solidFill>
            <a:schemeClr val="tx2"/>
          </a:solidFill>
          <a:latin typeface="Frutiger LT 55 Roman" panose="020B0602020204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20000"/>
        </a:spcBef>
        <a:spcAft>
          <a:spcPct val="0"/>
        </a:spcAft>
        <a:defRPr sz="2800" b="1">
          <a:solidFill>
            <a:schemeClr val="tx2"/>
          </a:solidFill>
          <a:latin typeface="Frutiger LT 55 Roman" panose="020B0602020204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20000"/>
        </a:spcBef>
        <a:spcAft>
          <a:spcPct val="0"/>
        </a:spcAft>
        <a:defRPr sz="2800" b="1">
          <a:solidFill>
            <a:schemeClr val="tx2"/>
          </a:solidFill>
          <a:latin typeface="Frutiger LT 55 Roman" panose="020B0602020204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20000"/>
        </a:spcBef>
        <a:spcAft>
          <a:spcPct val="0"/>
        </a:spcAft>
        <a:defRPr sz="2800" b="1">
          <a:solidFill>
            <a:schemeClr val="tx2"/>
          </a:solidFill>
          <a:latin typeface="Frutiger LT 55 Roman" panose="020B0602020204020204" pitchFamily="34" charset="0"/>
          <a:cs typeface="Arial" panose="020B0604020202020204" pitchFamily="34" charset="0"/>
        </a:defRPr>
      </a:lvl5pPr>
      <a:lvl6pPr marL="457200" algn="l" rtl="0" eaLnBrk="0" fontAlgn="base" hangingPunct="0">
        <a:spcBef>
          <a:spcPct val="20000"/>
        </a:spcBef>
        <a:spcAft>
          <a:spcPct val="0"/>
        </a:spcAft>
        <a:defRPr sz="2800" b="1">
          <a:solidFill>
            <a:schemeClr val="tx2"/>
          </a:solidFill>
          <a:latin typeface="Frutiger LT 55 Roman" panose="020B0602020204020204" pitchFamily="34" charset="0"/>
          <a:cs typeface="Arial" panose="020B0604020202020204" pitchFamily="34" charset="0"/>
        </a:defRPr>
      </a:lvl6pPr>
      <a:lvl7pPr marL="914400" algn="l" rtl="0" eaLnBrk="0" fontAlgn="base" hangingPunct="0">
        <a:spcBef>
          <a:spcPct val="20000"/>
        </a:spcBef>
        <a:spcAft>
          <a:spcPct val="0"/>
        </a:spcAft>
        <a:defRPr sz="2800" b="1">
          <a:solidFill>
            <a:schemeClr val="tx2"/>
          </a:solidFill>
          <a:latin typeface="Frutiger LT 55 Roman" panose="020B0602020204020204" pitchFamily="34" charset="0"/>
          <a:cs typeface="Arial" panose="020B0604020202020204" pitchFamily="34" charset="0"/>
        </a:defRPr>
      </a:lvl7pPr>
      <a:lvl8pPr marL="1371600" algn="l" rtl="0" eaLnBrk="0" fontAlgn="base" hangingPunct="0">
        <a:spcBef>
          <a:spcPct val="20000"/>
        </a:spcBef>
        <a:spcAft>
          <a:spcPct val="0"/>
        </a:spcAft>
        <a:defRPr sz="2800" b="1">
          <a:solidFill>
            <a:schemeClr val="tx2"/>
          </a:solidFill>
          <a:latin typeface="Frutiger LT 55 Roman" panose="020B0602020204020204" pitchFamily="34" charset="0"/>
          <a:cs typeface="Arial" panose="020B0604020202020204" pitchFamily="34" charset="0"/>
        </a:defRPr>
      </a:lvl8pPr>
      <a:lvl9pPr marL="1828800" algn="l" rtl="0" eaLnBrk="0" fontAlgn="base" hangingPunct="0">
        <a:spcBef>
          <a:spcPct val="20000"/>
        </a:spcBef>
        <a:spcAft>
          <a:spcPct val="0"/>
        </a:spcAft>
        <a:defRPr sz="2800" b="1">
          <a:solidFill>
            <a:schemeClr val="tx2"/>
          </a:solidFill>
          <a:latin typeface="Frutiger LT 55 Roman" panose="020B0602020204020204" pitchFamily="34" charset="0"/>
          <a:cs typeface="Arial" panose="020B060402020202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sz="19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831850" indent="-2936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92225" indent="-2809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76413" indent="-304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225675" indent="-2698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>
            <a:extLst>
              <a:ext uri="{FF2B5EF4-FFF2-40B4-BE49-F238E27FC236}">
                <a16:creationId xmlns:a16="http://schemas.microsoft.com/office/drawing/2014/main" id="{49A2DF77-4418-4BE7-BDA2-70C02B8DEC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2230438"/>
            <a:ext cx="66675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200" name="Rectangle 8">
            <a:extLst>
              <a:ext uri="{FF2B5EF4-FFF2-40B4-BE49-F238E27FC236}">
                <a16:creationId xmlns:a16="http://schemas.microsoft.com/office/drawing/2014/main" id="{2194B416-1443-4652-8090-35147736BDD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4213" y="6308725"/>
            <a:ext cx="4954587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700">
                <a:solidFill>
                  <a:srgbClr val="6B6C6E"/>
                </a:solidFill>
              </a:defRPr>
            </a:lvl1pPr>
          </a:lstStyle>
          <a:p>
            <a:r>
              <a:rPr lang="en-GB" altLang="en-US"/>
              <a:t>©2017 Bradwell Power Generation Company Ltd. All rights Reserved. NOT PROTECTIVELY MARKED.</a:t>
            </a:r>
            <a:endParaRPr lang="en-US" altLang="en-US"/>
          </a:p>
        </p:txBody>
      </p:sp>
      <p:sp>
        <p:nvSpPr>
          <p:cNvPr id="136196" name="Rectangle 4">
            <a:extLst>
              <a:ext uri="{FF2B5EF4-FFF2-40B4-BE49-F238E27FC236}">
                <a16:creationId xmlns:a16="http://schemas.microsoft.com/office/drawing/2014/main" id="{A3859315-B3CB-402C-85DC-F724169E606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0825" y="6308725"/>
            <a:ext cx="4318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700">
                <a:solidFill>
                  <a:srgbClr val="6B6C6E"/>
                </a:solidFill>
              </a:defRPr>
            </a:lvl1pPr>
          </a:lstStyle>
          <a:p>
            <a:fld id="{AF5335F4-6E74-4CBB-AFEB-0F687E35E47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36197" name="Rectangle 5">
            <a:extLst>
              <a:ext uri="{FF2B5EF4-FFF2-40B4-BE49-F238E27FC236}">
                <a16:creationId xmlns:a16="http://schemas.microsoft.com/office/drawing/2014/main" id="{30B89873-6969-4AF2-BF16-9FB042058F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58888" y="3141663"/>
            <a:ext cx="6697662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l" rtl="0" eaLnBrk="0" fontAlgn="base" hangingPunct="0">
        <a:spcBef>
          <a:spcPct val="20000"/>
        </a:spcBef>
        <a:spcAft>
          <a:spcPct val="0"/>
        </a:spcAft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20000"/>
        </a:spcBef>
        <a:spcAft>
          <a:spcPct val="0"/>
        </a:spcAft>
        <a:defRPr sz="2800" b="1">
          <a:solidFill>
            <a:schemeClr val="tx2"/>
          </a:solidFill>
          <a:latin typeface="Frutiger LT 55 Roman" panose="020B0602020204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20000"/>
        </a:spcBef>
        <a:spcAft>
          <a:spcPct val="0"/>
        </a:spcAft>
        <a:defRPr sz="2800" b="1">
          <a:solidFill>
            <a:schemeClr val="tx2"/>
          </a:solidFill>
          <a:latin typeface="Frutiger LT 55 Roman" panose="020B0602020204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20000"/>
        </a:spcBef>
        <a:spcAft>
          <a:spcPct val="0"/>
        </a:spcAft>
        <a:defRPr sz="2800" b="1">
          <a:solidFill>
            <a:schemeClr val="tx2"/>
          </a:solidFill>
          <a:latin typeface="Frutiger LT 55 Roman" panose="020B0602020204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20000"/>
        </a:spcBef>
        <a:spcAft>
          <a:spcPct val="0"/>
        </a:spcAft>
        <a:defRPr sz="2800" b="1">
          <a:solidFill>
            <a:schemeClr val="tx2"/>
          </a:solidFill>
          <a:latin typeface="Frutiger LT 55 Roman" panose="020B0602020204020204" pitchFamily="34" charset="0"/>
          <a:cs typeface="Arial" panose="020B0604020202020204" pitchFamily="34" charset="0"/>
        </a:defRPr>
      </a:lvl5pPr>
      <a:lvl6pPr marL="457200" algn="l" rtl="0" eaLnBrk="0" fontAlgn="base" hangingPunct="0">
        <a:spcBef>
          <a:spcPct val="20000"/>
        </a:spcBef>
        <a:spcAft>
          <a:spcPct val="0"/>
        </a:spcAft>
        <a:defRPr sz="2800" b="1">
          <a:solidFill>
            <a:schemeClr val="tx2"/>
          </a:solidFill>
          <a:latin typeface="Frutiger LT 55 Roman" panose="020B0602020204020204" pitchFamily="34" charset="0"/>
          <a:cs typeface="Arial" panose="020B0604020202020204" pitchFamily="34" charset="0"/>
        </a:defRPr>
      </a:lvl6pPr>
      <a:lvl7pPr marL="914400" algn="l" rtl="0" eaLnBrk="0" fontAlgn="base" hangingPunct="0">
        <a:spcBef>
          <a:spcPct val="20000"/>
        </a:spcBef>
        <a:spcAft>
          <a:spcPct val="0"/>
        </a:spcAft>
        <a:defRPr sz="2800" b="1">
          <a:solidFill>
            <a:schemeClr val="tx2"/>
          </a:solidFill>
          <a:latin typeface="Frutiger LT 55 Roman" panose="020B0602020204020204" pitchFamily="34" charset="0"/>
          <a:cs typeface="Arial" panose="020B0604020202020204" pitchFamily="34" charset="0"/>
        </a:defRPr>
      </a:lvl7pPr>
      <a:lvl8pPr marL="1371600" algn="l" rtl="0" eaLnBrk="0" fontAlgn="base" hangingPunct="0">
        <a:spcBef>
          <a:spcPct val="20000"/>
        </a:spcBef>
        <a:spcAft>
          <a:spcPct val="0"/>
        </a:spcAft>
        <a:defRPr sz="2800" b="1">
          <a:solidFill>
            <a:schemeClr val="tx2"/>
          </a:solidFill>
          <a:latin typeface="Frutiger LT 55 Roman" panose="020B0602020204020204" pitchFamily="34" charset="0"/>
          <a:cs typeface="Arial" panose="020B0604020202020204" pitchFamily="34" charset="0"/>
        </a:defRPr>
      </a:lvl8pPr>
      <a:lvl9pPr marL="1828800" algn="l" rtl="0" eaLnBrk="0" fontAlgn="base" hangingPunct="0">
        <a:spcBef>
          <a:spcPct val="20000"/>
        </a:spcBef>
        <a:spcAft>
          <a:spcPct val="0"/>
        </a:spcAft>
        <a:defRPr sz="2800" b="1">
          <a:solidFill>
            <a:schemeClr val="tx2"/>
          </a:solidFill>
          <a:latin typeface="Frutiger LT 55 Roman" panose="020B0602020204020204" pitchFamily="34" charset="0"/>
          <a:cs typeface="Arial" panose="020B060402020202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sz="15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831850" indent="-2936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92225" indent="-2809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76413" indent="-304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225675" indent="-2698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>
            <a:extLst>
              <a:ext uri="{FF2B5EF4-FFF2-40B4-BE49-F238E27FC236}">
                <a16:creationId xmlns:a16="http://schemas.microsoft.com/office/drawing/2014/main" id="{616B71DC-8DF6-4364-BEF3-5B408EB1A0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2205038"/>
            <a:ext cx="56642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141317" name="Rectangle 5">
            <a:extLst>
              <a:ext uri="{FF2B5EF4-FFF2-40B4-BE49-F238E27FC236}">
                <a16:creationId xmlns:a16="http://schemas.microsoft.com/office/drawing/2014/main" id="{4B23C14C-DA18-4C4A-8700-7C5790E24F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58888" y="3116263"/>
            <a:ext cx="56896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hdr="0" dt="0"/>
  <p:txStyles>
    <p:titleStyle>
      <a:lvl1pPr algn="l" rtl="0" eaLnBrk="0" fontAlgn="base" hangingPunct="0">
        <a:spcBef>
          <a:spcPct val="20000"/>
        </a:spcBef>
        <a:spcAft>
          <a:spcPct val="0"/>
        </a:spcAft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20000"/>
        </a:spcBef>
        <a:spcAft>
          <a:spcPct val="0"/>
        </a:spcAft>
        <a:defRPr sz="2800" b="1">
          <a:solidFill>
            <a:schemeClr val="tx2"/>
          </a:solidFill>
          <a:latin typeface="Frutiger LT 55 Roman" panose="020B0602020204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20000"/>
        </a:spcBef>
        <a:spcAft>
          <a:spcPct val="0"/>
        </a:spcAft>
        <a:defRPr sz="2800" b="1">
          <a:solidFill>
            <a:schemeClr val="tx2"/>
          </a:solidFill>
          <a:latin typeface="Frutiger LT 55 Roman" panose="020B0602020204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20000"/>
        </a:spcBef>
        <a:spcAft>
          <a:spcPct val="0"/>
        </a:spcAft>
        <a:defRPr sz="2800" b="1">
          <a:solidFill>
            <a:schemeClr val="tx2"/>
          </a:solidFill>
          <a:latin typeface="Frutiger LT 55 Roman" panose="020B0602020204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20000"/>
        </a:spcBef>
        <a:spcAft>
          <a:spcPct val="0"/>
        </a:spcAft>
        <a:defRPr sz="2800" b="1">
          <a:solidFill>
            <a:schemeClr val="tx2"/>
          </a:solidFill>
          <a:latin typeface="Frutiger LT 55 Roman" panose="020B0602020204020204" pitchFamily="34" charset="0"/>
          <a:cs typeface="Arial" panose="020B0604020202020204" pitchFamily="34" charset="0"/>
        </a:defRPr>
      </a:lvl5pPr>
      <a:lvl6pPr marL="457200" algn="l" rtl="0" eaLnBrk="0" fontAlgn="base" hangingPunct="0">
        <a:spcBef>
          <a:spcPct val="20000"/>
        </a:spcBef>
        <a:spcAft>
          <a:spcPct val="0"/>
        </a:spcAft>
        <a:defRPr sz="2800" b="1">
          <a:solidFill>
            <a:schemeClr val="tx2"/>
          </a:solidFill>
          <a:latin typeface="Frutiger LT 55 Roman" panose="020B0602020204020204" pitchFamily="34" charset="0"/>
          <a:cs typeface="Arial" panose="020B0604020202020204" pitchFamily="34" charset="0"/>
        </a:defRPr>
      </a:lvl6pPr>
      <a:lvl7pPr marL="914400" algn="l" rtl="0" eaLnBrk="0" fontAlgn="base" hangingPunct="0">
        <a:spcBef>
          <a:spcPct val="20000"/>
        </a:spcBef>
        <a:spcAft>
          <a:spcPct val="0"/>
        </a:spcAft>
        <a:defRPr sz="2800" b="1">
          <a:solidFill>
            <a:schemeClr val="tx2"/>
          </a:solidFill>
          <a:latin typeface="Frutiger LT 55 Roman" panose="020B0602020204020204" pitchFamily="34" charset="0"/>
          <a:cs typeface="Arial" panose="020B0604020202020204" pitchFamily="34" charset="0"/>
        </a:defRPr>
      </a:lvl7pPr>
      <a:lvl8pPr marL="1371600" algn="l" rtl="0" eaLnBrk="0" fontAlgn="base" hangingPunct="0">
        <a:spcBef>
          <a:spcPct val="20000"/>
        </a:spcBef>
        <a:spcAft>
          <a:spcPct val="0"/>
        </a:spcAft>
        <a:defRPr sz="2800" b="1">
          <a:solidFill>
            <a:schemeClr val="tx2"/>
          </a:solidFill>
          <a:latin typeface="Frutiger LT 55 Roman" panose="020B0602020204020204" pitchFamily="34" charset="0"/>
          <a:cs typeface="Arial" panose="020B0604020202020204" pitchFamily="34" charset="0"/>
        </a:defRPr>
      </a:lvl8pPr>
      <a:lvl9pPr marL="1828800" algn="l" rtl="0" eaLnBrk="0" fontAlgn="base" hangingPunct="0">
        <a:spcBef>
          <a:spcPct val="20000"/>
        </a:spcBef>
        <a:spcAft>
          <a:spcPct val="0"/>
        </a:spcAft>
        <a:defRPr sz="2800" b="1">
          <a:solidFill>
            <a:schemeClr val="tx2"/>
          </a:solidFill>
          <a:latin typeface="Frutiger LT 55 Roman" panose="020B0602020204020204" pitchFamily="34" charset="0"/>
          <a:cs typeface="Arial" panose="020B060402020202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sz="1600" kern="1200">
          <a:solidFill>
            <a:schemeClr val="bg2"/>
          </a:solidFill>
          <a:latin typeface="+mn-lt"/>
          <a:ea typeface="+mn-ea"/>
          <a:cs typeface="+mn-cs"/>
        </a:defRPr>
      </a:lvl1pPr>
      <a:lvl2pPr marL="831850" indent="-2936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92225" indent="-2809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76413" indent="-304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225675" indent="-2698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2" descr="无标题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5" y="0"/>
            <a:ext cx="8793879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6" descr="5551-01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716" y="417513"/>
            <a:ext cx="1476375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 userDrawn="1"/>
        </p:nvCxnSpPr>
        <p:spPr bwMode="auto">
          <a:xfrm>
            <a:off x="4221362" y="1589731"/>
            <a:ext cx="914400" cy="914400"/>
          </a:xfrm>
          <a:prstGeom prst="line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39272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</p:sldLayoutIdLst>
  <p:transition/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2000">
          <a:solidFill>
            <a:schemeClr val="accent1"/>
          </a:solidFill>
          <a:latin typeface="Arial" pitchFamily="34" charset="0"/>
          <a:ea typeface="ヒラギノ角ゴ Pro W3" charset="0"/>
          <a:cs typeface="Arial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2000">
          <a:solidFill>
            <a:schemeClr val="accent1"/>
          </a:solidFill>
          <a:latin typeface="Arial" charset="0"/>
          <a:ea typeface="ヒラギノ角ゴ Pro W3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2000">
          <a:solidFill>
            <a:schemeClr val="accent1"/>
          </a:solidFill>
          <a:latin typeface="Arial" charset="0"/>
          <a:ea typeface="ヒラギノ角ゴ Pro W3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2000">
          <a:solidFill>
            <a:schemeClr val="accent1"/>
          </a:solidFill>
          <a:latin typeface="Arial" charset="0"/>
          <a:ea typeface="ヒラギノ角ゴ Pro W3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2000">
          <a:solidFill>
            <a:schemeClr val="accent1"/>
          </a:solidFill>
          <a:latin typeface="Arial" charset="0"/>
          <a:ea typeface="ヒラギノ角ゴ Pro W3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ea typeface="黑体" pitchFamily="2" charset="-122"/>
          <a:cs typeface="黑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ea typeface="黑体" pitchFamily="2" charset="-122"/>
          <a:cs typeface="黑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ea typeface="黑体" pitchFamily="2" charset="-122"/>
          <a:cs typeface="黑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ea typeface="黑体" pitchFamily="2" charset="-122"/>
          <a:cs typeface="黑体" pitchFamily="2" charset="-122"/>
        </a:defRPr>
      </a:lvl9pPr>
    </p:titleStyle>
    <p:bodyStyle>
      <a:lvl1pPr marL="190500" indent="-190500" algn="l" rtl="0" eaLnBrk="0" fontAlgn="base" hangingPunct="0">
        <a:spcBef>
          <a:spcPct val="5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kumimoji="1" sz="1600">
          <a:solidFill>
            <a:schemeClr val="tx1"/>
          </a:solidFill>
          <a:latin typeface="Arial" pitchFamily="34" charset="0"/>
          <a:ea typeface="ヒラギノ角ゴ Pro W3" charset="0"/>
          <a:cs typeface="Arial" pitchFamily="34" charset="0"/>
        </a:defRPr>
      </a:lvl1pPr>
      <a:lvl2pPr marL="379413" indent="-168275" algn="l" rtl="0" eaLnBrk="0" fontAlgn="base" hangingPunct="0">
        <a:spcBef>
          <a:spcPct val="50000"/>
        </a:spcBef>
        <a:spcAft>
          <a:spcPct val="0"/>
        </a:spcAft>
        <a:buFont typeface="Arial" pitchFamily="34" charset="0"/>
        <a:buChar char="-"/>
        <a:defRPr kumimoji="1" sz="14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558800" indent="-165100" algn="l" rtl="0" eaLnBrk="0" fontAlgn="base" hangingPunct="0">
        <a:spcBef>
          <a:spcPct val="50000"/>
        </a:spcBef>
        <a:spcAft>
          <a:spcPct val="0"/>
        </a:spcAft>
        <a:buChar char="•"/>
        <a:defRPr kumimoji="1" sz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762000" indent="-190500" algn="l" rtl="0" eaLnBrk="0" fontAlgn="base" hangingPunct="0">
        <a:spcBef>
          <a:spcPct val="50000"/>
        </a:spcBef>
        <a:spcAft>
          <a:spcPct val="0"/>
        </a:spcAft>
        <a:buFont typeface="Arial" pitchFamily="34" charset="0"/>
        <a:buChar char="-"/>
        <a:defRPr kumimoji="1" sz="10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960438" indent="-185738" algn="l" rtl="0" eaLnBrk="0" fontAlgn="base" hangingPunct="0">
        <a:spcBef>
          <a:spcPct val="5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1417638" indent="-185738" algn="l" rtl="0" fontAlgn="base">
        <a:spcBef>
          <a:spcPct val="5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+mn-ea"/>
          <a:cs typeface="+mn-cs"/>
        </a:defRPr>
      </a:lvl6pPr>
      <a:lvl7pPr marL="1874838" indent="-185738" algn="l" rtl="0" fontAlgn="base">
        <a:spcBef>
          <a:spcPct val="5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+mn-ea"/>
          <a:cs typeface="+mn-cs"/>
        </a:defRPr>
      </a:lvl7pPr>
      <a:lvl8pPr marL="2332038" indent="-185738" algn="l" rtl="0" fontAlgn="base">
        <a:spcBef>
          <a:spcPct val="5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+mn-ea"/>
          <a:cs typeface="+mn-cs"/>
        </a:defRPr>
      </a:lvl8pPr>
      <a:lvl9pPr marL="2789238" indent="-185738" algn="l" rtl="0" fontAlgn="base">
        <a:spcBef>
          <a:spcPct val="5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emf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250825" y="5558060"/>
            <a:ext cx="7886700" cy="633684"/>
          </a:xfrm>
        </p:spPr>
        <p:txBody>
          <a:bodyPr/>
          <a:lstStyle/>
          <a:p>
            <a:endParaRPr lang="en-GB" b="1" dirty="0"/>
          </a:p>
          <a:p>
            <a:r>
              <a:rPr lang="en-GB" sz="1800" b="1" dirty="0" smtClean="0"/>
              <a:t>SELEP Major Projects Skills Webinar</a:t>
            </a:r>
            <a:r>
              <a:rPr lang="en-GB" sz="1800" b="1" dirty="0"/>
              <a:t> </a:t>
            </a:r>
            <a:r>
              <a:rPr lang="en-GB" sz="1800" b="1" dirty="0" smtClean="0"/>
              <a:t>– May 2021</a:t>
            </a:r>
          </a:p>
          <a:p>
            <a:endParaRPr lang="en-GB" sz="1050" dirty="0" smtClean="0"/>
          </a:p>
          <a:p>
            <a:r>
              <a:rPr lang="en-GB" sz="1800" dirty="0" smtClean="0"/>
              <a:t>Andrew Murdoch and Kate Stinton</a:t>
            </a:r>
            <a:endParaRPr lang="en-GB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/>
              <a:t>©</a:t>
            </a:r>
            <a:r>
              <a:rPr lang="en-US" altLang="en-US" dirty="0" smtClean="0"/>
              <a:t>2021 </a:t>
            </a:r>
            <a:r>
              <a:rPr lang="en-US" altLang="en-US" dirty="0"/>
              <a:t>Bradwell Power Generation Company Ltd. All rights Reserved. NOT PROTECTIVELY MARKED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121278-EAFB-4C91-9D55-A51F2C1B0581}" type="slidenum">
              <a:rPr lang="en-US" altLang="en-US" smtClean="0"/>
              <a:pPr/>
              <a:t>1</a:t>
            </a:fld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0116"/>
            <a:ext cx="9144000" cy="531374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0825" y="4485503"/>
            <a:ext cx="6977878" cy="716114"/>
          </a:xfrm>
          <a:solidFill>
            <a:srgbClr val="FFFFFF">
              <a:alpha val="50196"/>
            </a:srgbClr>
          </a:solidFill>
        </p:spPr>
        <p:txBody>
          <a:bodyPr/>
          <a:lstStyle/>
          <a:p>
            <a:r>
              <a:rPr lang="en-GB" sz="4800" dirty="0">
                <a:latin typeface="+mn-lt"/>
              </a:rPr>
              <a:t>Bradwell B Update</a:t>
            </a:r>
          </a:p>
        </p:txBody>
      </p:sp>
    </p:spTree>
    <p:extLst>
      <p:ext uri="{BB962C8B-B14F-4D97-AF65-F5344CB8AC3E}">
        <p14:creationId xmlns:p14="http://schemas.microsoft.com/office/powerpoint/2010/main" val="267126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1444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36893841-7CD9-4005-B28F-ADCBAD3A733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684213" y="6308725"/>
            <a:ext cx="4802187" cy="403225"/>
          </a:xfrm>
          <a:ln/>
        </p:spPr>
        <p:txBody>
          <a:bodyPr/>
          <a:lstStyle/>
          <a:p>
            <a:r>
              <a:rPr lang="en-GB" altLang="en-US" dirty="0"/>
              <a:t>©</a:t>
            </a:r>
            <a:r>
              <a:rPr lang="en-GB" altLang="en-US" dirty="0" smtClean="0"/>
              <a:t>2021 </a:t>
            </a:r>
            <a:r>
              <a:rPr lang="en-GB" altLang="en-US" dirty="0"/>
              <a:t>Bradwell Power Generation Company Ltd. All rights Reserved. NOT PROTECTIVELY MARKED.</a:t>
            </a:r>
            <a:endParaRPr lang="en-US" altLang="en-US" dirty="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CCD8A66E-12B5-492A-BF41-64178E06234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fld id="{88B43C85-33A0-4A9B-A427-1A5606AF287B}" type="slidenum">
              <a:rPr lang="en-US" altLang="en-US"/>
              <a:pPr/>
              <a:t>2</a:t>
            </a:fld>
            <a:endParaRPr lang="en-US" alt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000AEB0-FF69-495D-A302-D23B2EB52EDD}"/>
              </a:ext>
            </a:extLst>
          </p:cNvPr>
          <p:cNvGrpSpPr/>
          <p:nvPr/>
        </p:nvGrpSpPr>
        <p:grpSpPr>
          <a:xfrm>
            <a:off x="5175691" y="1148235"/>
            <a:ext cx="2488519" cy="743944"/>
            <a:chOff x="5292080" y="4240205"/>
            <a:chExt cx="1628759" cy="36933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F4E5336B-BE05-45D1-A71B-B8D704D843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49884" y="4254440"/>
              <a:ext cx="1470955" cy="225963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DAC6390-9CA6-49EA-8B15-CA7C8E1D69C7}"/>
                </a:ext>
              </a:extLst>
            </p:cNvPr>
            <p:cNvSpPr txBox="1"/>
            <p:nvPr/>
          </p:nvSpPr>
          <p:spPr>
            <a:xfrm>
              <a:off x="5292080" y="4240205"/>
              <a:ext cx="712935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SimHei"/>
              </a:endParaRPr>
            </a:p>
          </p:txBody>
        </p:sp>
      </p:grpSp>
      <p:sp>
        <p:nvSpPr>
          <p:cNvPr id="30" name="Content Placeholder 11">
            <a:extLst>
              <a:ext uri="{FF2B5EF4-FFF2-40B4-BE49-F238E27FC236}">
                <a16:creationId xmlns:a16="http://schemas.microsoft.com/office/drawing/2014/main" id="{33C28CF9-448A-4F85-8A20-40040D585879}"/>
              </a:ext>
            </a:extLst>
          </p:cNvPr>
          <p:cNvSpPr txBox="1">
            <a:spLocks/>
          </p:cNvSpPr>
          <p:nvPr/>
        </p:nvSpPr>
        <p:spPr>
          <a:xfrm>
            <a:off x="5631501" y="2942155"/>
            <a:ext cx="2424510" cy="772601"/>
          </a:xfrm>
          <a:prstGeom prst="rect">
            <a:avLst/>
          </a:prstGeom>
        </p:spPr>
        <p:txBody>
          <a:bodyPr lIns="108000" rIns="108000"/>
          <a:lstStyle>
            <a:lvl1pPr marL="363538" indent="-3635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Frutiger LT 45 Light" pitchFamily="34" charset="0"/>
                <a:ea typeface="+mn-ea"/>
                <a:cs typeface="+mn-cs"/>
              </a:defRPr>
            </a:lvl1pPr>
            <a:lvl2pPr marL="7461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400">
                <a:solidFill>
                  <a:srgbClr val="000000"/>
                </a:solidFill>
                <a:latin typeface="Frutiger LT 45 Light" pitchFamily="34" charset="0"/>
                <a:cs typeface="+mn-cs"/>
              </a:defRPr>
            </a:lvl2pPr>
            <a:lvl3pPr marL="1028700" indent="-2809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400">
                <a:solidFill>
                  <a:srgbClr val="000000"/>
                </a:solidFill>
                <a:latin typeface="Frutiger LT 45 Light" pitchFamily="34" charset="0"/>
                <a:cs typeface="+mn-cs"/>
              </a:defRPr>
            </a:lvl3pPr>
            <a:lvl4pPr marL="1335088" indent="-304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400">
                <a:solidFill>
                  <a:srgbClr val="000000"/>
                </a:solidFill>
                <a:latin typeface="Frutiger LT 45 Light" pitchFamily="34" charset="0"/>
                <a:cs typeface="+mn-cs"/>
              </a:defRPr>
            </a:lvl4pPr>
            <a:lvl5pPr marL="1606550" indent="-2698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400">
                <a:solidFill>
                  <a:srgbClr val="000000"/>
                </a:solidFill>
                <a:latin typeface="Frutiger LT 45 Light" pitchFamily="34" charset="0"/>
                <a:cs typeface="+mn-cs"/>
              </a:defRPr>
            </a:lvl5pPr>
            <a:lvl6pPr marL="2063750" indent="-2698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520950" indent="-2698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2978150" indent="-2698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435350" indent="-2698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endParaRPr lang="en-GB" sz="1300" kern="0" spc="-30">
              <a:ea typeface="SimHei"/>
            </a:endParaRPr>
          </a:p>
        </p:txBody>
      </p:sp>
      <p:sp>
        <p:nvSpPr>
          <p:cNvPr id="31" name="Content Placeholder 13">
            <a:extLst>
              <a:ext uri="{FF2B5EF4-FFF2-40B4-BE49-F238E27FC236}">
                <a16:creationId xmlns:a16="http://schemas.microsoft.com/office/drawing/2014/main" id="{469C782A-83BA-4CE1-A4BC-B757A7936D4E}"/>
              </a:ext>
            </a:extLst>
          </p:cNvPr>
          <p:cNvSpPr txBox="1">
            <a:spLocks/>
          </p:cNvSpPr>
          <p:nvPr/>
        </p:nvSpPr>
        <p:spPr>
          <a:xfrm>
            <a:off x="5679747" y="3710999"/>
            <a:ext cx="2376264" cy="772601"/>
          </a:xfrm>
          <a:prstGeom prst="rect">
            <a:avLst/>
          </a:prstGeom>
        </p:spPr>
        <p:txBody>
          <a:bodyPr/>
          <a:lstStyle>
            <a:lvl1pPr marL="363538" indent="-3635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Frutiger LT 45 Light" pitchFamily="34" charset="0"/>
                <a:ea typeface="+mn-ea"/>
                <a:cs typeface="+mn-cs"/>
              </a:defRPr>
            </a:lvl1pPr>
            <a:lvl2pPr marL="7461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400">
                <a:solidFill>
                  <a:srgbClr val="000000"/>
                </a:solidFill>
                <a:latin typeface="Frutiger LT 45 Light" pitchFamily="34" charset="0"/>
                <a:cs typeface="+mn-cs"/>
              </a:defRPr>
            </a:lvl2pPr>
            <a:lvl3pPr marL="1028700" indent="-2809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400">
                <a:solidFill>
                  <a:srgbClr val="000000"/>
                </a:solidFill>
                <a:latin typeface="Frutiger LT 45 Light" pitchFamily="34" charset="0"/>
                <a:cs typeface="+mn-cs"/>
              </a:defRPr>
            </a:lvl3pPr>
            <a:lvl4pPr marL="1335088" indent="-304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400">
                <a:solidFill>
                  <a:srgbClr val="000000"/>
                </a:solidFill>
                <a:latin typeface="Frutiger LT 45 Light" pitchFamily="34" charset="0"/>
                <a:cs typeface="+mn-cs"/>
              </a:defRPr>
            </a:lvl4pPr>
            <a:lvl5pPr marL="1606550" indent="-2698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400">
                <a:solidFill>
                  <a:srgbClr val="000000"/>
                </a:solidFill>
                <a:latin typeface="Frutiger LT 45 Light" pitchFamily="34" charset="0"/>
                <a:cs typeface="+mn-cs"/>
              </a:defRPr>
            </a:lvl5pPr>
            <a:lvl6pPr marL="2063750" indent="-2698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520950" indent="-2698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2978150" indent="-2698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435350" indent="-2698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endParaRPr lang="en-GB" sz="1300" b="1" kern="0">
              <a:solidFill>
                <a:srgbClr val="DAD900"/>
              </a:solidFill>
              <a:ea typeface="SimHei"/>
            </a:endParaRPr>
          </a:p>
        </p:txBody>
      </p:sp>
      <p:sp>
        <p:nvSpPr>
          <p:cNvPr id="32" name="Content Placeholder 14">
            <a:extLst>
              <a:ext uri="{FF2B5EF4-FFF2-40B4-BE49-F238E27FC236}">
                <a16:creationId xmlns:a16="http://schemas.microsoft.com/office/drawing/2014/main" id="{2DE17E79-ACEF-4F85-AF99-C8856696AC82}"/>
              </a:ext>
            </a:extLst>
          </p:cNvPr>
          <p:cNvSpPr txBox="1">
            <a:spLocks/>
          </p:cNvSpPr>
          <p:nvPr/>
        </p:nvSpPr>
        <p:spPr>
          <a:xfrm>
            <a:off x="3375491" y="4479843"/>
            <a:ext cx="2376264" cy="772601"/>
          </a:xfrm>
          <a:prstGeom prst="rect">
            <a:avLst/>
          </a:prstGeom>
        </p:spPr>
        <p:txBody>
          <a:bodyPr/>
          <a:lstStyle>
            <a:lvl1pPr marL="363538" indent="-3635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Frutiger LT 45 Light" pitchFamily="34" charset="0"/>
                <a:ea typeface="+mn-ea"/>
                <a:cs typeface="+mn-cs"/>
              </a:defRPr>
            </a:lvl1pPr>
            <a:lvl2pPr marL="7461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400">
                <a:solidFill>
                  <a:srgbClr val="000000"/>
                </a:solidFill>
                <a:latin typeface="Frutiger LT 45 Light" pitchFamily="34" charset="0"/>
                <a:cs typeface="+mn-cs"/>
              </a:defRPr>
            </a:lvl2pPr>
            <a:lvl3pPr marL="1028700" indent="-2809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400">
                <a:solidFill>
                  <a:srgbClr val="000000"/>
                </a:solidFill>
                <a:latin typeface="Frutiger LT 45 Light" pitchFamily="34" charset="0"/>
                <a:cs typeface="+mn-cs"/>
              </a:defRPr>
            </a:lvl3pPr>
            <a:lvl4pPr marL="1335088" indent="-304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400">
                <a:solidFill>
                  <a:srgbClr val="000000"/>
                </a:solidFill>
                <a:latin typeface="Frutiger LT 45 Light" pitchFamily="34" charset="0"/>
                <a:cs typeface="+mn-cs"/>
              </a:defRPr>
            </a:lvl4pPr>
            <a:lvl5pPr marL="1606550" indent="-2698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400">
                <a:solidFill>
                  <a:srgbClr val="000000"/>
                </a:solidFill>
                <a:latin typeface="Frutiger LT 45 Light" pitchFamily="34" charset="0"/>
                <a:cs typeface="+mn-cs"/>
              </a:defRPr>
            </a:lvl5pPr>
            <a:lvl6pPr marL="2063750" indent="-2698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520950" indent="-2698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2978150" indent="-2698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435350" indent="-2698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endParaRPr lang="en-GB" sz="1300" kern="0">
              <a:ea typeface="SimHei"/>
            </a:endParaRPr>
          </a:p>
        </p:txBody>
      </p:sp>
      <p:sp>
        <p:nvSpPr>
          <p:cNvPr id="33" name="Content Placeholder 15">
            <a:extLst>
              <a:ext uri="{FF2B5EF4-FFF2-40B4-BE49-F238E27FC236}">
                <a16:creationId xmlns:a16="http://schemas.microsoft.com/office/drawing/2014/main" id="{5B174968-AED2-4AAF-9EC4-3CC8A2D6A6D5}"/>
              </a:ext>
            </a:extLst>
          </p:cNvPr>
          <p:cNvSpPr txBox="1">
            <a:spLocks/>
          </p:cNvSpPr>
          <p:nvPr/>
        </p:nvSpPr>
        <p:spPr>
          <a:xfrm>
            <a:off x="5722783" y="4479843"/>
            <a:ext cx="2271600" cy="772601"/>
          </a:xfrm>
          <a:prstGeom prst="rect">
            <a:avLst/>
          </a:prstGeom>
        </p:spPr>
        <p:txBody>
          <a:bodyPr rIns="108000"/>
          <a:lstStyle>
            <a:lvl1pPr marL="363538" indent="-3635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Frutiger LT 45 Light" pitchFamily="34" charset="0"/>
                <a:ea typeface="+mn-ea"/>
                <a:cs typeface="+mn-cs"/>
              </a:defRPr>
            </a:lvl1pPr>
            <a:lvl2pPr marL="7461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400">
                <a:solidFill>
                  <a:srgbClr val="000000"/>
                </a:solidFill>
                <a:latin typeface="Frutiger LT 45 Light" pitchFamily="34" charset="0"/>
                <a:cs typeface="+mn-cs"/>
              </a:defRPr>
            </a:lvl2pPr>
            <a:lvl3pPr marL="1028700" indent="-2809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400">
                <a:solidFill>
                  <a:srgbClr val="000000"/>
                </a:solidFill>
                <a:latin typeface="Frutiger LT 45 Light" pitchFamily="34" charset="0"/>
                <a:cs typeface="+mn-cs"/>
              </a:defRPr>
            </a:lvl3pPr>
            <a:lvl4pPr marL="1335088" indent="-304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400">
                <a:solidFill>
                  <a:srgbClr val="000000"/>
                </a:solidFill>
                <a:latin typeface="Frutiger LT 45 Light" pitchFamily="34" charset="0"/>
                <a:cs typeface="+mn-cs"/>
              </a:defRPr>
            </a:lvl4pPr>
            <a:lvl5pPr marL="1606550" indent="-2698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400">
                <a:solidFill>
                  <a:srgbClr val="000000"/>
                </a:solidFill>
                <a:latin typeface="Frutiger LT 45 Light" pitchFamily="34" charset="0"/>
                <a:cs typeface="+mn-cs"/>
              </a:defRPr>
            </a:lvl5pPr>
            <a:lvl6pPr marL="2063750" indent="-2698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520950" indent="-2698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2978150" indent="-2698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435350" indent="-2698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endParaRPr lang="en-GB" sz="1300" kern="0">
              <a:ea typeface="SimHei"/>
            </a:endParaRPr>
          </a:p>
        </p:txBody>
      </p:sp>
      <p:sp>
        <p:nvSpPr>
          <p:cNvPr id="34" name="Content Placeholder 17">
            <a:extLst>
              <a:ext uri="{FF2B5EF4-FFF2-40B4-BE49-F238E27FC236}">
                <a16:creationId xmlns:a16="http://schemas.microsoft.com/office/drawing/2014/main" id="{642D269B-8FB0-4E06-B8F8-A94B6B36C640}"/>
              </a:ext>
            </a:extLst>
          </p:cNvPr>
          <p:cNvSpPr txBox="1">
            <a:spLocks/>
          </p:cNvSpPr>
          <p:nvPr/>
        </p:nvSpPr>
        <p:spPr>
          <a:xfrm>
            <a:off x="5839172" y="5248687"/>
            <a:ext cx="2271600" cy="772601"/>
          </a:xfrm>
          <a:prstGeom prst="rect">
            <a:avLst/>
          </a:prstGeom>
        </p:spPr>
        <p:txBody>
          <a:bodyPr/>
          <a:lstStyle>
            <a:lvl1pPr marL="363538" indent="-3635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Frutiger LT 45 Light" pitchFamily="34" charset="0"/>
                <a:ea typeface="+mn-ea"/>
                <a:cs typeface="+mn-cs"/>
              </a:defRPr>
            </a:lvl1pPr>
            <a:lvl2pPr marL="7461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400">
                <a:solidFill>
                  <a:srgbClr val="000000"/>
                </a:solidFill>
                <a:latin typeface="Frutiger LT 45 Light" pitchFamily="34" charset="0"/>
                <a:cs typeface="+mn-cs"/>
              </a:defRPr>
            </a:lvl2pPr>
            <a:lvl3pPr marL="1028700" indent="-2809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400">
                <a:solidFill>
                  <a:srgbClr val="000000"/>
                </a:solidFill>
                <a:latin typeface="Frutiger LT 45 Light" pitchFamily="34" charset="0"/>
                <a:cs typeface="+mn-cs"/>
              </a:defRPr>
            </a:lvl3pPr>
            <a:lvl4pPr marL="1335088" indent="-304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400">
                <a:solidFill>
                  <a:srgbClr val="000000"/>
                </a:solidFill>
                <a:latin typeface="Frutiger LT 45 Light" pitchFamily="34" charset="0"/>
                <a:cs typeface="+mn-cs"/>
              </a:defRPr>
            </a:lvl4pPr>
            <a:lvl5pPr marL="1606550" indent="-2698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400">
                <a:solidFill>
                  <a:srgbClr val="000000"/>
                </a:solidFill>
                <a:latin typeface="Frutiger LT 45 Light" pitchFamily="34" charset="0"/>
                <a:cs typeface="+mn-cs"/>
              </a:defRPr>
            </a:lvl5pPr>
            <a:lvl6pPr marL="2063750" indent="-2698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520950" indent="-2698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2978150" indent="-2698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435350" indent="-2698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endParaRPr lang="en-GB" sz="1300" kern="0">
              <a:ea typeface="SimHei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A8D0B63-86E8-431A-8B99-A90E5E46157B}"/>
              </a:ext>
            </a:extLst>
          </p:cNvPr>
          <p:cNvSpPr/>
          <p:nvPr/>
        </p:nvSpPr>
        <p:spPr>
          <a:xfrm>
            <a:off x="3125192" y="533032"/>
            <a:ext cx="2641192" cy="2179230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0069A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utiger LT 45 Light" panose="020B0402020204020204" pitchFamily="34" charset="0"/>
                <a:ea typeface="SimHei"/>
                <a:cs typeface="+mn-cs"/>
              </a:rPr>
              <a:t>Industrial partners for the last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DAD900"/>
                </a:solidFill>
                <a:effectLst/>
                <a:uLnTx/>
                <a:uFillTx/>
                <a:latin typeface="Frutiger LT 45 Light" panose="020B0402020204020204" pitchFamily="34" charset="0"/>
                <a:ea typeface="SimHei"/>
                <a:cs typeface="+mn-cs"/>
              </a:rPr>
              <a:t>30+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utiger LT 45 Light" panose="020B0402020204020204" pitchFamily="34" charset="0"/>
                <a:ea typeface="SimHei"/>
                <a:cs typeface="+mn-cs"/>
              </a:rPr>
              <a:t> years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4A86"/>
              </a:solidFill>
              <a:effectLst/>
              <a:uLnTx/>
              <a:uFillTx/>
              <a:latin typeface="Arial"/>
              <a:ea typeface="SimHei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D3172B8-B30B-4908-85D1-5E9EC4FCAA34}"/>
              </a:ext>
            </a:extLst>
          </p:cNvPr>
          <p:cNvSpPr/>
          <p:nvPr/>
        </p:nvSpPr>
        <p:spPr>
          <a:xfrm>
            <a:off x="4893571" y="2209180"/>
            <a:ext cx="2088232" cy="1687953"/>
          </a:xfrm>
          <a:prstGeom prst="ellipse">
            <a:avLst/>
          </a:prstGeom>
          <a:solidFill>
            <a:srgbClr val="00AAE8"/>
          </a:solidFill>
          <a:ln w="25400" cap="flat" cmpd="sng" algn="ctr">
            <a:solidFill>
              <a:srgbClr val="00AAE8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utiger LT 45 Light" panose="020B0402020204020204" pitchFamily="34" charset="0"/>
                <a:ea typeface="SimHei"/>
                <a:cs typeface="+mn-cs"/>
              </a:rPr>
              <a:t>Currently has </a:t>
            </a:r>
            <a:r>
              <a:rPr kumimoji="0" lang="en-GB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DAD900"/>
                </a:solidFill>
                <a:effectLst/>
                <a:uLnTx/>
                <a:uFillTx/>
                <a:latin typeface="Frutiger LT 45 Light" panose="020B0402020204020204" pitchFamily="34" charset="0"/>
                <a:ea typeface="SimHei"/>
                <a:cs typeface="+mn-cs"/>
              </a:rPr>
              <a:t>24</a:t>
            </a:r>
            <a:r>
              <a:rPr kumimoji="0" lang="en-GB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utiger LT 45 Light" panose="020B0402020204020204" pitchFamily="34" charset="0"/>
                <a:ea typeface="SimHei"/>
                <a:cs typeface="+mn-cs"/>
              </a:rPr>
              <a:t> </a:t>
            </a:r>
            <a:r>
              <a:rPr kumimoji="0" lang="en-GB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utiger LT 45 Light" panose="020B0402020204020204" pitchFamily="34" charset="0"/>
                <a:ea typeface="SimHei"/>
                <a:cs typeface="+mn-cs"/>
              </a:rPr>
              <a:t>nuclear units in operation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0549C14-0F80-4AF2-B3AE-FB8517341688}"/>
              </a:ext>
            </a:extLst>
          </p:cNvPr>
          <p:cNvSpPr/>
          <p:nvPr/>
        </p:nvSpPr>
        <p:spPr>
          <a:xfrm>
            <a:off x="6834127" y="2209114"/>
            <a:ext cx="2088232" cy="1687953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0069A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300" b="1" kern="0" spc="-30" noProof="0" dirty="0">
                <a:solidFill>
                  <a:srgbClr val="005BBB"/>
                </a:solidFill>
                <a:ea typeface="SimHei"/>
                <a:cs typeface="+mn-cs"/>
              </a:rPr>
              <a:t>7</a:t>
            </a:r>
            <a:r>
              <a:rPr kumimoji="0" lang="en-GB" sz="1300" b="0" i="0" u="none" strike="noStrike" kern="0" cap="none" spc="-3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utiger LT 45 Light" panose="020B0402020204020204" pitchFamily="34" charset="0"/>
                <a:ea typeface="SimHei"/>
                <a:cs typeface="+mn-cs"/>
              </a:rPr>
              <a:t> </a:t>
            </a:r>
            <a:r>
              <a:rPr kumimoji="0" lang="en-GB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utiger LT 45 Light" panose="020B0402020204020204" pitchFamily="34" charset="0"/>
                <a:ea typeface="SimHei"/>
                <a:cs typeface="+mn-cs"/>
              </a:rPr>
              <a:t>units currently under construction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50752112-6D26-462C-A614-F3B468EAF86E}"/>
              </a:ext>
            </a:extLst>
          </p:cNvPr>
          <p:cNvSpPr/>
          <p:nvPr/>
        </p:nvSpPr>
        <p:spPr>
          <a:xfrm>
            <a:off x="5044353" y="3710999"/>
            <a:ext cx="2088232" cy="1687953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0069A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utiger LT 45 Light" panose="020B0402020204020204" pitchFamily="34" charset="0"/>
                <a:ea typeface="SimHei"/>
                <a:cs typeface="+mn-cs"/>
              </a:rPr>
              <a:t>Holds the world record for </a:t>
            </a:r>
            <a:r>
              <a:rPr kumimoji="0" lang="en-GB" sz="1300" b="1" i="0" u="none" strike="noStrike" kern="0" cap="none" spc="-3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utiger LT 45 Light" panose="020B0402020204020204" pitchFamily="34" charset="0"/>
                <a:ea typeface="SimHei"/>
                <a:cs typeface="+mn-cs"/>
              </a:rPr>
              <a:t>4,400+</a:t>
            </a:r>
            <a:r>
              <a:rPr kumimoji="0" lang="en-GB" sz="13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utiger LT 45 Light" panose="020B0402020204020204" pitchFamily="34" charset="0"/>
                <a:ea typeface="SimHei"/>
                <a:cs typeface="+mn-cs"/>
              </a:rPr>
              <a:t> days of continuous operation without unplanned shutdowns</a:t>
            </a:r>
            <a:endParaRPr kumimoji="0" lang="en-GB" sz="1300" b="0" i="0" u="none" strike="noStrike" kern="0" cap="none" spc="0" normalizeH="0" baseline="0" noProof="0">
              <a:ln>
                <a:noFill/>
              </a:ln>
              <a:solidFill>
                <a:srgbClr val="004A86"/>
              </a:solidFill>
              <a:effectLst/>
              <a:uLnTx/>
              <a:uFillTx/>
              <a:latin typeface="Arial"/>
              <a:ea typeface="SimHei"/>
              <a:cs typeface="+mn-cs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773D20E-6B7E-4247-852E-BDEA53227D60}"/>
              </a:ext>
            </a:extLst>
          </p:cNvPr>
          <p:cNvSpPr/>
          <p:nvPr/>
        </p:nvSpPr>
        <p:spPr>
          <a:xfrm>
            <a:off x="6876256" y="3763303"/>
            <a:ext cx="2088232" cy="1687953"/>
          </a:xfrm>
          <a:prstGeom prst="ellipse">
            <a:avLst/>
          </a:prstGeom>
          <a:solidFill>
            <a:srgbClr val="00AAE8"/>
          </a:solidFill>
          <a:ln w="25400" cap="flat" cmpd="sng" algn="ctr">
            <a:solidFill>
              <a:srgbClr val="0069A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utiger LT 45 Light" panose="020B0402020204020204" pitchFamily="34" charset="0"/>
                <a:ea typeface="SimHei"/>
                <a:cs typeface="+mn-cs"/>
              </a:rPr>
              <a:t>Global workforce of over </a:t>
            </a:r>
            <a:r>
              <a:rPr kumimoji="0" lang="en-GB" sz="1300" b="1" i="0" u="none" strike="noStrike" kern="0" cap="none" spc="0" normalizeH="0" baseline="0" noProof="0">
                <a:ln>
                  <a:noFill/>
                </a:ln>
                <a:solidFill>
                  <a:srgbClr val="DAD900"/>
                </a:solidFill>
                <a:effectLst/>
                <a:uLnTx/>
                <a:uFillTx/>
                <a:latin typeface="Frutiger LT 45 Light" panose="020B0402020204020204" pitchFamily="34" charset="0"/>
                <a:ea typeface="SimHei"/>
                <a:cs typeface="+mn-cs"/>
              </a:rPr>
              <a:t>35,000</a:t>
            </a:r>
            <a:r>
              <a:rPr kumimoji="0" lang="en-GB" sz="13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utiger LT 45 Light" panose="020B0402020204020204" pitchFamily="34" charset="0"/>
                <a:ea typeface="SimHei"/>
                <a:cs typeface="+mn-cs"/>
              </a:rPr>
              <a:t>, including </a:t>
            </a:r>
            <a:r>
              <a:rPr kumimoji="0" lang="en-GB" sz="1300" b="1" i="0" u="none" strike="noStrike" kern="0" cap="none" spc="0" normalizeH="0" baseline="0" noProof="0">
                <a:ln>
                  <a:noFill/>
                </a:ln>
                <a:solidFill>
                  <a:srgbClr val="DAD900"/>
                </a:solidFill>
                <a:effectLst/>
                <a:uLnTx/>
                <a:uFillTx/>
                <a:latin typeface="Frutiger LT 45 Light" panose="020B0402020204020204" pitchFamily="34" charset="0"/>
                <a:ea typeface="SimHei"/>
                <a:cs typeface="+mn-cs"/>
              </a:rPr>
              <a:t>6,000</a:t>
            </a:r>
            <a:r>
              <a:rPr kumimoji="0" lang="en-GB" sz="13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utiger LT 45 Light" panose="020B0402020204020204" pitchFamily="34" charset="0"/>
                <a:ea typeface="SimHei"/>
                <a:cs typeface="+mn-cs"/>
              </a:rPr>
              <a:t> engineers</a:t>
            </a:r>
            <a:endParaRPr kumimoji="0" lang="en-GB" sz="1300" b="0" i="0" u="none" strike="noStrike" kern="0" cap="none" spc="0" normalizeH="0" baseline="0" noProof="0">
              <a:ln>
                <a:noFill/>
              </a:ln>
              <a:solidFill>
                <a:srgbClr val="004A86"/>
              </a:solidFill>
              <a:effectLst/>
              <a:uLnTx/>
              <a:uFillTx/>
              <a:latin typeface="Frutiger LT 45 Light" panose="020B0402020204020204" pitchFamily="34" charset="0"/>
              <a:ea typeface="SimHei"/>
              <a:cs typeface="+mn-cs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7E8481D-942A-45A0-9247-84DE122ECD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901" y="1106200"/>
            <a:ext cx="1466850" cy="809625"/>
          </a:xfrm>
          <a:prstGeom prst="rect">
            <a:avLst/>
          </a:prstGeom>
        </p:spPr>
      </p:pic>
      <p:sp>
        <p:nvSpPr>
          <p:cNvPr id="41" name="Content Placeholder 11">
            <a:extLst>
              <a:ext uri="{FF2B5EF4-FFF2-40B4-BE49-F238E27FC236}">
                <a16:creationId xmlns:a16="http://schemas.microsoft.com/office/drawing/2014/main" id="{3F5B38B5-CDF8-47B4-A59B-64B04EA6881C}"/>
              </a:ext>
            </a:extLst>
          </p:cNvPr>
          <p:cNvSpPr txBox="1">
            <a:spLocks/>
          </p:cNvSpPr>
          <p:nvPr/>
        </p:nvSpPr>
        <p:spPr>
          <a:xfrm>
            <a:off x="913827" y="3045079"/>
            <a:ext cx="2424510" cy="772601"/>
          </a:xfrm>
          <a:prstGeom prst="rect">
            <a:avLst/>
          </a:prstGeom>
        </p:spPr>
        <p:txBody>
          <a:bodyPr lIns="108000" rIns="108000"/>
          <a:lstStyle>
            <a:lvl1pPr marL="363538" indent="-3635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Frutiger LT 45 Light" pitchFamily="34" charset="0"/>
                <a:ea typeface="+mn-ea"/>
                <a:cs typeface="+mn-cs"/>
              </a:defRPr>
            </a:lvl1pPr>
            <a:lvl2pPr marL="7461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400">
                <a:solidFill>
                  <a:srgbClr val="000000"/>
                </a:solidFill>
                <a:latin typeface="Frutiger LT 45 Light" pitchFamily="34" charset="0"/>
                <a:cs typeface="+mn-cs"/>
              </a:defRPr>
            </a:lvl2pPr>
            <a:lvl3pPr marL="1028700" indent="-2809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400">
                <a:solidFill>
                  <a:srgbClr val="000000"/>
                </a:solidFill>
                <a:latin typeface="Frutiger LT 45 Light" pitchFamily="34" charset="0"/>
                <a:cs typeface="+mn-cs"/>
              </a:defRPr>
            </a:lvl3pPr>
            <a:lvl4pPr marL="1335088" indent="-304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400">
                <a:solidFill>
                  <a:srgbClr val="000000"/>
                </a:solidFill>
                <a:latin typeface="Frutiger LT 45 Light" pitchFamily="34" charset="0"/>
                <a:cs typeface="+mn-cs"/>
              </a:defRPr>
            </a:lvl4pPr>
            <a:lvl5pPr marL="1606550" indent="-2698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400">
                <a:solidFill>
                  <a:srgbClr val="000000"/>
                </a:solidFill>
                <a:latin typeface="Frutiger LT 45 Light" pitchFamily="34" charset="0"/>
                <a:cs typeface="+mn-cs"/>
              </a:defRPr>
            </a:lvl5pPr>
            <a:lvl6pPr marL="2063750" indent="-2698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520950" indent="-2698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2978150" indent="-2698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435350" indent="-2698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endParaRPr lang="en-GB" sz="1300" kern="0" spc="-30">
              <a:ea typeface="SimHei"/>
            </a:endParaRPr>
          </a:p>
        </p:txBody>
      </p:sp>
      <p:sp>
        <p:nvSpPr>
          <p:cNvPr id="42" name="Content Placeholder 13">
            <a:extLst>
              <a:ext uri="{FF2B5EF4-FFF2-40B4-BE49-F238E27FC236}">
                <a16:creationId xmlns:a16="http://schemas.microsoft.com/office/drawing/2014/main" id="{CF676EB0-93B0-4B4B-9EF2-8053D82397D4}"/>
              </a:ext>
            </a:extLst>
          </p:cNvPr>
          <p:cNvSpPr txBox="1">
            <a:spLocks/>
          </p:cNvSpPr>
          <p:nvPr/>
        </p:nvSpPr>
        <p:spPr>
          <a:xfrm>
            <a:off x="962073" y="3813923"/>
            <a:ext cx="2376264" cy="772601"/>
          </a:xfrm>
          <a:prstGeom prst="rect">
            <a:avLst/>
          </a:prstGeom>
        </p:spPr>
        <p:txBody>
          <a:bodyPr/>
          <a:lstStyle>
            <a:lvl1pPr marL="363538" indent="-3635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Frutiger LT 45 Light" pitchFamily="34" charset="0"/>
                <a:ea typeface="+mn-ea"/>
                <a:cs typeface="+mn-cs"/>
              </a:defRPr>
            </a:lvl1pPr>
            <a:lvl2pPr marL="7461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400">
                <a:solidFill>
                  <a:srgbClr val="000000"/>
                </a:solidFill>
                <a:latin typeface="Frutiger LT 45 Light" pitchFamily="34" charset="0"/>
                <a:cs typeface="+mn-cs"/>
              </a:defRPr>
            </a:lvl2pPr>
            <a:lvl3pPr marL="1028700" indent="-2809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400">
                <a:solidFill>
                  <a:srgbClr val="000000"/>
                </a:solidFill>
                <a:latin typeface="Frutiger LT 45 Light" pitchFamily="34" charset="0"/>
                <a:cs typeface="+mn-cs"/>
              </a:defRPr>
            </a:lvl3pPr>
            <a:lvl4pPr marL="1335088" indent="-304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400">
                <a:solidFill>
                  <a:srgbClr val="000000"/>
                </a:solidFill>
                <a:latin typeface="Frutiger LT 45 Light" pitchFamily="34" charset="0"/>
                <a:cs typeface="+mn-cs"/>
              </a:defRPr>
            </a:lvl4pPr>
            <a:lvl5pPr marL="1606550" indent="-2698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400">
                <a:solidFill>
                  <a:srgbClr val="000000"/>
                </a:solidFill>
                <a:latin typeface="Frutiger LT 45 Light" pitchFamily="34" charset="0"/>
                <a:cs typeface="+mn-cs"/>
              </a:defRPr>
            </a:lvl5pPr>
            <a:lvl6pPr marL="2063750" indent="-2698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520950" indent="-2698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2978150" indent="-2698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435350" indent="-2698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endParaRPr lang="en-GB" sz="1300" b="1" kern="0">
              <a:solidFill>
                <a:srgbClr val="DAD900"/>
              </a:solidFill>
              <a:ea typeface="SimHei"/>
            </a:endParaRPr>
          </a:p>
        </p:txBody>
      </p:sp>
      <p:sp>
        <p:nvSpPr>
          <p:cNvPr id="43" name="Content Placeholder 15">
            <a:extLst>
              <a:ext uri="{FF2B5EF4-FFF2-40B4-BE49-F238E27FC236}">
                <a16:creationId xmlns:a16="http://schemas.microsoft.com/office/drawing/2014/main" id="{7F75CB8A-A4C0-42C8-9E6B-35CEEA88B9D4}"/>
              </a:ext>
            </a:extLst>
          </p:cNvPr>
          <p:cNvSpPr txBox="1">
            <a:spLocks/>
          </p:cNvSpPr>
          <p:nvPr/>
        </p:nvSpPr>
        <p:spPr>
          <a:xfrm>
            <a:off x="1005109" y="4582767"/>
            <a:ext cx="2271600" cy="772601"/>
          </a:xfrm>
          <a:prstGeom prst="rect">
            <a:avLst/>
          </a:prstGeom>
        </p:spPr>
        <p:txBody>
          <a:bodyPr rIns="108000"/>
          <a:lstStyle>
            <a:lvl1pPr marL="363538" indent="-3635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Frutiger LT 45 Light" pitchFamily="34" charset="0"/>
                <a:ea typeface="+mn-ea"/>
                <a:cs typeface="+mn-cs"/>
              </a:defRPr>
            </a:lvl1pPr>
            <a:lvl2pPr marL="7461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400">
                <a:solidFill>
                  <a:srgbClr val="000000"/>
                </a:solidFill>
                <a:latin typeface="Frutiger LT 45 Light" pitchFamily="34" charset="0"/>
                <a:cs typeface="+mn-cs"/>
              </a:defRPr>
            </a:lvl2pPr>
            <a:lvl3pPr marL="1028700" indent="-2809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400">
                <a:solidFill>
                  <a:srgbClr val="000000"/>
                </a:solidFill>
                <a:latin typeface="Frutiger LT 45 Light" pitchFamily="34" charset="0"/>
                <a:cs typeface="+mn-cs"/>
              </a:defRPr>
            </a:lvl3pPr>
            <a:lvl4pPr marL="1335088" indent="-304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400">
                <a:solidFill>
                  <a:srgbClr val="000000"/>
                </a:solidFill>
                <a:latin typeface="Frutiger LT 45 Light" pitchFamily="34" charset="0"/>
                <a:cs typeface="+mn-cs"/>
              </a:defRPr>
            </a:lvl4pPr>
            <a:lvl5pPr marL="1606550" indent="-2698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400">
                <a:solidFill>
                  <a:srgbClr val="000000"/>
                </a:solidFill>
                <a:latin typeface="Frutiger LT 45 Light" pitchFamily="34" charset="0"/>
                <a:cs typeface="+mn-cs"/>
              </a:defRPr>
            </a:lvl5pPr>
            <a:lvl6pPr marL="2063750" indent="-2698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520950" indent="-2698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2978150" indent="-2698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435350" indent="-2698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endParaRPr lang="en-GB" sz="1300" kern="0">
              <a:ea typeface="SimHei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88858406-9323-462D-9640-53FC0B69E45D}"/>
              </a:ext>
            </a:extLst>
          </p:cNvPr>
          <p:cNvSpPr/>
          <p:nvPr/>
        </p:nvSpPr>
        <p:spPr>
          <a:xfrm>
            <a:off x="175897" y="2312104"/>
            <a:ext cx="2088232" cy="1687953"/>
          </a:xfrm>
          <a:prstGeom prst="ellipse">
            <a:avLst/>
          </a:prstGeom>
          <a:solidFill>
            <a:srgbClr val="00AAE8"/>
          </a:solidFill>
          <a:ln w="25400" cap="flat" cmpd="sng" algn="ctr">
            <a:solidFill>
              <a:srgbClr val="00AAE8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none" strike="noStrike" kern="0" cap="none" spc="0" normalizeH="0" baseline="0" noProof="0">
                <a:ln>
                  <a:noFill/>
                </a:ln>
                <a:solidFill>
                  <a:srgbClr val="DAD900"/>
                </a:solidFill>
                <a:effectLst/>
                <a:uLnTx/>
                <a:uFillTx/>
                <a:latin typeface="Frutiger LT 45 Light" panose="020B0402020204020204" pitchFamily="34" charset="0"/>
                <a:ea typeface="SimHei"/>
                <a:cs typeface="+mn-cs"/>
              </a:rPr>
              <a:t>58</a:t>
            </a:r>
            <a:r>
              <a:rPr kumimoji="0" lang="en-GB" sz="13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utiger LT 45 Light" panose="020B0402020204020204" pitchFamily="34" charset="0"/>
                <a:ea typeface="SimHei"/>
                <a:cs typeface="+mn-cs"/>
              </a:rPr>
              <a:t> nuclear units in operation in France and </a:t>
            </a:r>
            <a:r>
              <a:rPr kumimoji="0" lang="en-GB" sz="1300" b="1" i="0" u="none" strike="noStrike" kern="0" cap="none" spc="0" normalizeH="0" baseline="0" noProof="0">
                <a:ln>
                  <a:noFill/>
                </a:ln>
                <a:solidFill>
                  <a:srgbClr val="DAD900"/>
                </a:solidFill>
                <a:effectLst/>
                <a:uLnTx/>
                <a:uFillTx/>
                <a:latin typeface="Frutiger LT 45 Light" panose="020B0402020204020204" pitchFamily="34" charset="0"/>
                <a:ea typeface="SimHei"/>
                <a:cs typeface="+mn-cs"/>
              </a:rPr>
              <a:t>15</a:t>
            </a:r>
            <a:r>
              <a:rPr kumimoji="0" lang="en-GB" sz="13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utiger LT 45 Light" panose="020B0402020204020204" pitchFamily="34" charset="0"/>
                <a:ea typeface="SimHei"/>
                <a:cs typeface="+mn-cs"/>
              </a:rPr>
              <a:t> in the UK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5C4EA3B-F179-4830-934D-BA5AA2B49F6A}"/>
              </a:ext>
            </a:extLst>
          </p:cNvPr>
          <p:cNvSpPr/>
          <p:nvPr/>
        </p:nvSpPr>
        <p:spPr>
          <a:xfrm>
            <a:off x="2116453" y="2312038"/>
            <a:ext cx="2088232" cy="1687953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0069A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utiger LT 45 Light" panose="020B0402020204020204" pitchFamily="34" charset="0"/>
                <a:ea typeface="SimHei"/>
                <a:cs typeface="+mn-cs"/>
              </a:rPr>
              <a:t>Group providing services to </a:t>
            </a:r>
            <a:r>
              <a:rPr kumimoji="0" lang="en-GB" sz="1300" b="1" i="0" u="none" strike="noStrike" kern="0" cap="none" spc="-30" normalizeH="0" baseline="0" noProof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Frutiger LT 45 Light" panose="020B0402020204020204" pitchFamily="34" charset="0"/>
                <a:ea typeface="SimHei"/>
                <a:cs typeface="+mn-cs"/>
              </a:rPr>
              <a:t>37.1 </a:t>
            </a:r>
            <a:r>
              <a:rPr kumimoji="0" lang="en-GB" sz="13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utiger LT 45 Light" panose="020B0402020204020204" pitchFamily="34" charset="0"/>
                <a:ea typeface="SimHei"/>
                <a:cs typeface="+mn-cs"/>
              </a:rPr>
              <a:t>million customers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A566744-A54B-4ED4-AE96-836F60CE26E3}"/>
              </a:ext>
            </a:extLst>
          </p:cNvPr>
          <p:cNvSpPr/>
          <p:nvPr/>
        </p:nvSpPr>
        <p:spPr>
          <a:xfrm>
            <a:off x="326679" y="3813923"/>
            <a:ext cx="2088232" cy="1687953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0069A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utiger LT 45 Light" panose="020B0402020204020204" pitchFamily="34" charset="0"/>
                <a:ea typeface="SimHei"/>
                <a:cs typeface="+mn-cs"/>
              </a:rPr>
              <a:t>UK’s largest producer of low carbon energy</a:t>
            </a:r>
            <a:endParaRPr kumimoji="0" lang="en-GB" sz="1300" b="0" i="0" u="none" strike="noStrike" kern="0" cap="none" spc="0" normalizeH="0" baseline="0" noProof="0">
              <a:ln>
                <a:noFill/>
              </a:ln>
              <a:solidFill>
                <a:srgbClr val="004A86"/>
              </a:solidFill>
              <a:effectLst/>
              <a:uLnTx/>
              <a:uFillTx/>
              <a:latin typeface="Arial"/>
              <a:ea typeface="SimHei"/>
              <a:cs typeface="+mn-cs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5ABBD123-A70A-43A7-9A76-E85397172568}"/>
              </a:ext>
            </a:extLst>
          </p:cNvPr>
          <p:cNvSpPr/>
          <p:nvPr/>
        </p:nvSpPr>
        <p:spPr>
          <a:xfrm>
            <a:off x="2158582" y="3866227"/>
            <a:ext cx="2088232" cy="1687953"/>
          </a:xfrm>
          <a:prstGeom prst="ellipse">
            <a:avLst/>
          </a:prstGeom>
          <a:solidFill>
            <a:srgbClr val="00AAE8"/>
          </a:solidFill>
          <a:ln w="25400" cap="flat" cmpd="sng" algn="ctr">
            <a:solidFill>
              <a:srgbClr val="0069A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utiger LT 45 Light" panose="020B0402020204020204" pitchFamily="34" charset="0"/>
                <a:ea typeface="SimHei"/>
                <a:cs typeface="+mn-cs"/>
              </a:rPr>
              <a:t>Around </a:t>
            </a:r>
            <a:r>
              <a:rPr kumimoji="0" lang="en-GB" sz="1300" b="1" i="0" u="none" strike="noStrike" kern="0" cap="none" spc="0" normalizeH="0" baseline="0" noProof="0">
                <a:ln>
                  <a:noFill/>
                </a:ln>
                <a:solidFill>
                  <a:srgbClr val="DAD900"/>
                </a:solidFill>
                <a:effectLst/>
                <a:uLnTx/>
                <a:uFillTx/>
                <a:latin typeface="Frutiger LT 45 Light" panose="020B0402020204020204" pitchFamily="34" charset="0"/>
                <a:ea typeface="SimHei"/>
                <a:cs typeface="+mn-cs"/>
              </a:rPr>
              <a:t>one-fifth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utiger LT 45 Light" panose="020B0402020204020204" pitchFamily="34" charset="0"/>
                <a:ea typeface="SimHei"/>
                <a:cs typeface="+mn-cs"/>
              </a:rPr>
              <a:t>of the UK’s electricity from nuclear, wind, coal and gas </a:t>
            </a:r>
          </a:p>
        </p:txBody>
      </p:sp>
    </p:spTree>
    <p:extLst>
      <p:ext uri="{BB962C8B-B14F-4D97-AF65-F5344CB8AC3E}">
        <p14:creationId xmlns:p14="http://schemas.microsoft.com/office/powerpoint/2010/main" val="185301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ounded Rectangle 16"/>
          <p:cNvSpPr>
            <a:spLocks noChangeArrowheads="1"/>
          </p:cNvSpPr>
          <p:nvPr/>
        </p:nvSpPr>
        <p:spPr bwMode="auto">
          <a:xfrm>
            <a:off x="2259298" y="3539181"/>
            <a:ext cx="1745460" cy="2306160"/>
          </a:xfrm>
          <a:prstGeom prst="roundRect">
            <a:avLst>
              <a:gd name="adj" fmla="val 7431"/>
            </a:avLst>
          </a:prstGeom>
          <a:solidFill>
            <a:schemeClr val="accent4">
              <a:lumMod val="75000"/>
            </a:schemeClr>
          </a:solidFill>
          <a:ln w="12700" cap="rnd">
            <a:noFill/>
            <a:prstDash val="dash"/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endParaRPr lang="en-GB" altLang="en-US" sz="1100" dirty="0">
              <a:solidFill>
                <a:srgbClr val="FFFFFF"/>
              </a:solidFill>
            </a:endParaRPr>
          </a:p>
        </p:txBody>
      </p:sp>
      <p:sp>
        <p:nvSpPr>
          <p:cNvPr id="134" name="Rounded Rectangle 16"/>
          <p:cNvSpPr>
            <a:spLocks noChangeArrowheads="1"/>
          </p:cNvSpPr>
          <p:nvPr/>
        </p:nvSpPr>
        <p:spPr bwMode="auto">
          <a:xfrm>
            <a:off x="4148691" y="3539181"/>
            <a:ext cx="1745460" cy="2306160"/>
          </a:xfrm>
          <a:prstGeom prst="roundRect">
            <a:avLst>
              <a:gd name="adj" fmla="val 7431"/>
            </a:avLst>
          </a:prstGeom>
          <a:solidFill>
            <a:schemeClr val="accent2">
              <a:lumMod val="50000"/>
            </a:schemeClr>
          </a:solidFill>
          <a:ln w="12700" cap="rnd">
            <a:noFill/>
            <a:prstDash val="dash"/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endParaRPr lang="en-GB" altLang="en-US" sz="110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Rounded Rectangle 16"/>
          <p:cNvSpPr>
            <a:spLocks noChangeArrowheads="1"/>
          </p:cNvSpPr>
          <p:nvPr/>
        </p:nvSpPr>
        <p:spPr bwMode="auto">
          <a:xfrm>
            <a:off x="377786" y="3539181"/>
            <a:ext cx="1745460" cy="2306160"/>
          </a:xfrm>
          <a:prstGeom prst="roundRect">
            <a:avLst>
              <a:gd name="adj" fmla="val 7431"/>
            </a:avLst>
          </a:prstGeom>
          <a:solidFill>
            <a:schemeClr val="accent4">
              <a:lumMod val="50000"/>
            </a:schemeClr>
          </a:solidFill>
          <a:ln w="12700" cap="rnd">
            <a:noFill/>
            <a:prstDash val="dash"/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endParaRPr lang="en-GB" altLang="en-US" sz="110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Rectangle 5"/>
          <p:cNvSpPr>
            <a:spLocks noChangeArrowheads="1"/>
          </p:cNvSpPr>
          <p:nvPr/>
        </p:nvSpPr>
        <p:spPr bwMode="auto">
          <a:xfrm>
            <a:off x="388193" y="3604289"/>
            <a:ext cx="1677493" cy="304181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 eaLnBrk="0" hangingPunct="0"/>
            <a:r>
              <a:rPr lang="en-GB" altLang="en-US" sz="11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Hinkley Point C (HPC)</a:t>
            </a:r>
          </a:p>
        </p:txBody>
      </p:sp>
      <p:sp>
        <p:nvSpPr>
          <p:cNvPr id="71" name="Rectangle 6"/>
          <p:cNvSpPr>
            <a:spLocks noChangeArrowheads="1"/>
          </p:cNvSpPr>
          <p:nvPr/>
        </p:nvSpPr>
        <p:spPr bwMode="auto">
          <a:xfrm>
            <a:off x="2317433" y="3613427"/>
            <a:ext cx="1657916" cy="304181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 eaLnBrk="0" hangingPunct="0"/>
            <a:r>
              <a:rPr lang="en-GB" altLang="en-US" sz="11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Sizewell C (SZC)</a:t>
            </a:r>
          </a:p>
        </p:txBody>
      </p:sp>
      <p:sp>
        <p:nvSpPr>
          <p:cNvPr id="72" name="Rectangle 7"/>
          <p:cNvSpPr>
            <a:spLocks noChangeArrowheads="1"/>
          </p:cNvSpPr>
          <p:nvPr/>
        </p:nvSpPr>
        <p:spPr bwMode="auto">
          <a:xfrm>
            <a:off x="4202015" y="3613427"/>
            <a:ext cx="1664724" cy="304181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 eaLnBrk="0" hangingPunct="0"/>
            <a:r>
              <a:rPr lang="en-GB" altLang="en-US" sz="11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Bradwell B (BRB)</a:t>
            </a:r>
          </a:p>
        </p:txBody>
      </p:sp>
      <p:sp>
        <p:nvSpPr>
          <p:cNvPr id="75" name="Rectangle 10"/>
          <p:cNvSpPr>
            <a:spLocks noChangeArrowheads="1"/>
          </p:cNvSpPr>
          <p:nvPr/>
        </p:nvSpPr>
        <p:spPr bwMode="auto">
          <a:xfrm>
            <a:off x="402215" y="4858611"/>
            <a:ext cx="1727431" cy="1014139"/>
          </a:xfrm>
          <a:prstGeom prst="rect">
            <a:avLst/>
          </a:prstGeom>
          <a:noFill/>
          <a:ln w="12700" cap="rnd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lvl="2" eaLnBrk="0" hangingPunct="0">
              <a:spcBef>
                <a:spcPts val="400"/>
              </a:spcBef>
              <a:buClr>
                <a:srgbClr val="97989A"/>
              </a:buClr>
            </a:pPr>
            <a:r>
              <a:rPr lang="en-GB" altLang="en-US" sz="1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Technology</a:t>
            </a:r>
            <a:br>
              <a:rPr lang="en-GB" altLang="en-US" sz="1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altLang="en-US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EPR</a:t>
            </a:r>
          </a:p>
          <a:p>
            <a:pPr eaLnBrk="0" hangingPunct="0">
              <a:lnSpc>
                <a:spcPct val="140000"/>
              </a:lnSpc>
            </a:pPr>
            <a:r>
              <a:rPr lang="en-US" altLang="zh-CN" sz="1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Status</a:t>
            </a:r>
          </a:p>
          <a:p>
            <a:pPr eaLnBrk="0" hangingPunct="0"/>
            <a:r>
              <a:rPr lang="en-US" altLang="zh-CN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Construction</a:t>
            </a:r>
            <a:endParaRPr lang="en-GB" altLang="en-US" sz="13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2" eaLnBrk="0" hangingPunct="0">
              <a:spcBef>
                <a:spcPts val="400"/>
              </a:spcBef>
              <a:buClr>
                <a:srgbClr val="97989A"/>
              </a:buClr>
            </a:pPr>
            <a:endParaRPr lang="en-GB" altLang="en-US" sz="11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2" name="Rounded Rectangle 17"/>
          <p:cNvSpPr>
            <a:spLocks noChangeArrowheads="1"/>
          </p:cNvSpPr>
          <p:nvPr/>
        </p:nvSpPr>
        <p:spPr bwMode="auto">
          <a:xfrm>
            <a:off x="2277729" y="3283362"/>
            <a:ext cx="1764724" cy="1893169"/>
          </a:xfrm>
          <a:prstGeom prst="roundRect">
            <a:avLst>
              <a:gd name="adj" fmla="val 7431"/>
            </a:avLst>
          </a:prstGeom>
          <a:noFill/>
          <a:ln w="12700" cap="rnd">
            <a:noFill/>
            <a:prstDash val="dash"/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endParaRPr lang="en-GB" altLang="en-US" sz="1100">
              <a:solidFill>
                <a:srgbClr val="FFFFFF"/>
              </a:solidFill>
            </a:endParaRPr>
          </a:p>
        </p:txBody>
      </p:sp>
      <p:sp>
        <p:nvSpPr>
          <p:cNvPr id="83" name="Rounded Rectangle 18"/>
          <p:cNvSpPr>
            <a:spLocks noChangeArrowheads="1"/>
          </p:cNvSpPr>
          <p:nvPr/>
        </p:nvSpPr>
        <p:spPr bwMode="auto">
          <a:xfrm>
            <a:off x="4093280" y="3283362"/>
            <a:ext cx="1766758" cy="1893169"/>
          </a:xfrm>
          <a:prstGeom prst="roundRect">
            <a:avLst>
              <a:gd name="adj" fmla="val 7431"/>
            </a:avLst>
          </a:prstGeom>
          <a:noFill/>
          <a:ln w="12700" cap="rnd">
            <a:noFill/>
            <a:prstDash val="dash"/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endParaRPr lang="en-GB" altLang="en-US" sz="1100">
              <a:solidFill>
                <a:srgbClr val="FFFFFF"/>
              </a:solidFill>
            </a:endParaRPr>
          </a:p>
        </p:txBody>
      </p:sp>
      <p:pic>
        <p:nvPicPr>
          <p:cNvPr id="85" name="Picture 29" descr="ED001_Oblique-Aerial-View-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32" y="3981561"/>
            <a:ext cx="1521156" cy="77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" t="20782" r="2374" b="7964"/>
          <a:stretch>
            <a:fillRect/>
          </a:stretch>
        </p:blipFill>
        <p:spPr bwMode="auto">
          <a:xfrm>
            <a:off x="2398639" y="3981561"/>
            <a:ext cx="1485340" cy="785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" name="TextBox 1"/>
          <p:cNvSpPr txBox="1">
            <a:spLocks noChangeArrowheads="1"/>
          </p:cNvSpPr>
          <p:nvPr/>
        </p:nvSpPr>
        <p:spPr bwMode="auto">
          <a:xfrm>
            <a:off x="381561" y="1010413"/>
            <a:ext cx="5537111" cy="369332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10000"/>
              </a:lnSpc>
              <a:spcBef>
                <a:spcPts val="500"/>
              </a:spcBef>
              <a:buFont typeface="Arial" charset="0"/>
              <a:buChar char="•"/>
              <a:defRPr sz="3200">
                <a:solidFill>
                  <a:schemeClr val="tx2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lnSpc>
                <a:spcPct val="110000"/>
              </a:lnSpc>
              <a:spcBef>
                <a:spcPts val="400"/>
              </a:spcBef>
              <a:buFont typeface="Arial" charset="0"/>
              <a:buChar char="–"/>
              <a:defRPr sz="1600">
                <a:solidFill>
                  <a:schemeClr val="tx2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lnSpc>
                <a:spcPct val="110000"/>
              </a:lnSpc>
              <a:spcBef>
                <a:spcPts val="400"/>
              </a:spcBef>
              <a:buFont typeface="Arial" charset="0"/>
              <a:buChar char="•"/>
              <a:defRPr sz="1600">
                <a:solidFill>
                  <a:schemeClr val="tx2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lnSpc>
                <a:spcPct val="110000"/>
              </a:lnSpc>
              <a:spcBef>
                <a:spcPts val="400"/>
              </a:spcBef>
              <a:buFont typeface="Arial" charset="0"/>
              <a:buChar char="–"/>
              <a:defRPr sz="1600">
                <a:solidFill>
                  <a:schemeClr val="tx2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20000"/>
              </a:spcBef>
              <a:buFont typeface="Arial" charset="0"/>
              <a:buChar char="»"/>
              <a:defRPr sz="1600">
                <a:solidFill>
                  <a:srgbClr val="3B3837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B3837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B3837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B3837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B3837"/>
                </a:solidFill>
                <a:latin typeface="Arial" charset="0"/>
                <a:ea typeface="黑体" pitchFamily="49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CGN UK</a:t>
            </a:r>
            <a:endParaRPr lang="zh-CN" altLang="en-US" sz="1000" dirty="0">
              <a:solidFill>
                <a:srgbClr val="FFFFFF"/>
              </a:solidFill>
              <a:latin typeface="Tahoma" panose="020B0604030504040204" pitchFamily="34" charset="0"/>
              <a:ea typeface="微软雅黑" pitchFamily="34" charset="-122"/>
              <a:cs typeface="Tahoma" panose="020B0604030504040204" pitchFamily="34" charset="0"/>
            </a:endParaRPr>
          </a:p>
        </p:txBody>
      </p:sp>
      <p:sp>
        <p:nvSpPr>
          <p:cNvPr id="113" name="TextBox 41"/>
          <p:cNvSpPr txBox="1">
            <a:spLocks noChangeArrowheads="1"/>
          </p:cNvSpPr>
          <p:nvPr/>
        </p:nvSpPr>
        <p:spPr bwMode="auto">
          <a:xfrm>
            <a:off x="466684" y="3143853"/>
            <a:ext cx="10142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10000"/>
              </a:lnSpc>
              <a:spcBef>
                <a:spcPts val="500"/>
              </a:spcBef>
              <a:buFont typeface="Arial" charset="0"/>
              <a:buChar char="•"/>
              <a:defRPr sz="3200">
                <a:solidFill>
                  <a:schemeClr val="tx2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lnSpc>
                <a:spcPct val="110000"/>
              </a:lnSpc>
              <a:spcBef>
                <a:spcPts val="400"/>
              </a:spcBef>
              <a:buFont typeface="Arial" charset="0"/>
              <a:buChar char="–"/>
              <a:defRPr sz="1600">
                <a:solidFill>
                  <a:schemeClr val="tx2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lnSpc>
                <a:spcPct val="110000"/>
              </a:lnSpc>
              <a:spcBef>
                <a:spcPts val="400"/>
              </a:spcBef>
              <a:buFont typeface="Arial" charset="0"/>
              <a:buChar char="•"/>
              <a:defRPr sz="1600">
                <a:solidFill>
                  <a:schemeClr val="tx2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lnSpc>
                <a:spcPct val="110000"/>
              </a:lnSpc>
              <a:spcBef>
                <a:spcPts val="400"/>
              </a:spcBef>
              <a:buFont typeface="Arial" charset="0"/>
              <a:buChar char="–"/>
              <a:defRPr sz="1600">
                <a:solidFill>
                  <a:schemeClr val="tx2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20000"/>
              </a:spcBef>
              <a:buFont typeface="Arial" charset="0"/>
              <a:buChar char="»"/>
              <a:defRPr sz="1600">
                <a:solidFill>
                  <a:srgbClr val="3B3837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B3837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B3837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B3837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B3837"/>
                </a:solidFill>
                <a:latin typeface="Arial" charset="0"/>
                <a:ea typeface="黑体" pitchFamily="49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33.5%</a:t>
            </a:r>
            <a:endParaRPr lang="zh-CN" altLang="en-US" sz="1800" b="1" dirty="0">
              <a:solidFill>
                <a:schemeClr val="accent2"/>
              </a:solidFill>
              <a:latin typeface="Tahoma" panose="020B0604030504040204" pitchFamily="34" charset="0"/>
              <a:ea typeface="微软雅黑" pitchFamily="34" charset="-122"/>
              <a:cs typeface="Tahoma" panose="020B0604030504040204" pitchFamily="34" charset="0"/>
            </a:endParaRPr>
          </a:p>
        </p:txBody>
      </p:sp>
      <p:cxnSp>
        <p:nvCxnSpPr>
          <p:cNvPr id="117" name="直接箭头连接符 116"/>
          <p:cNvCxnSpPr>
            <a:cxnSpLocks/>
            <a:endCxn id="111" idx="0"/>
          </p:cNvCxnSpPr>
          <p:nvPr/>
        </p:nvCxnSpPr>
        <p:spPr bwMode="auto">
          <a:xfrm rot="10800000" flipV="1">
            <a:off x="977710" y="2374699"/>
            <a:ext cx="1428634" cy="357900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TextBox 10"/>
          <p:cNvSpPr txBox="1">
            <a:spLocks noChangeArrowheads="1"/>
          </p:cNvSpPr>
          <p:nvPr/>
        </p:nvSpPr>
        <p:spPr bwMode="auto">
          <a:xfrm>
            <a:off x="1810076" y="2732599"/>
            <a:ext cx="1199515" cy="338554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10000"/>
              </a:lnSpc>
              <a:spcBef>
                <a:spcPts val="500"/>
              </a:spcBef>
              <a:buFont typeface="Arial" charset="0"/>
              <a:buChar char="•"/>
              <a:defRPr sz="3200">
                <a:solidFill>
                  <a:schemeClr val="tx2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lnSpc>
                <a:spcPct val="110000"/>
              </a:lnSpc>
              <a:spcBef>
                <a:spcPts val="400"/>
              </a:spcBef>
              <a:buFont typeface="Arial" charset="0"/>
              <a:buChar char="–"/>
              <a:defRPr sz="1600">
                <a:solidFill>
                  <a:schemeClr val="tx2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lnSpc>
                <a:spcPct val="110000"/>
              </a:lnSpc>
              <a:spcBef>
                <a:spcPts val="400"/>
              </a:spcBef>
              <a:buFont typeface="Arial" charset="0"/>
              <a:buChar char="•"/>
              <a:defRPr sz="1600">
                <a:solidFill>
                  <a:schemeClr val="tx2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lnSpc>
                <a:spcPct val="110000"/>
              </a:lnSpc>
              <a:spcBef>
                <a:spcPts val="400"/>
              </a:spcBef>
              <a:buFont typeface="Arial" charset="0"/>
              <a:buChar char="–"/>
              <a:defRPr sz="1600">
                <a:solidFill>
                  <a:schemeClr val="tx2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20000"/>
              </a:spcBef>
              <a:buFont typeface="Arial" charset="0"/>
              <a:buChar char="»"/>
              <a:defRPr sz="1600">
                <a:solidFill>
                  <a:srgbClr val="3B3837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B3837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B3837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B3837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B3837"/>
                </a:solidFill>
                <a:latin typeface="Arial" charset="0"/>
                <a:ea typeface="黑体" pitchFamily="49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SZC</a:t>
            </a:r>
          </a:p>
        </p:txBody>
      </p:sp>
      <p:sp>
        <p:nvSpPr>
          <p:cNvPr id="103" name="TextBox 41"/>
          <p:cNvSpPr txBox="1">
            <a:spLocks noChangeArrowheads="1"/>
          </p:cNvSpPr>
          <p:nvPr/>
        </p:nvSpPr>
        <p:spPr bwMode="auto">
          <a:xfrm>
            <a:off x="1919491" y="3143853"/>
            <a:ext cx="9594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10000"/>
              </a:lnSpc>
              <a:spcBef>
                <a:spcPts val="500"/>
              </a:spcBef>
              <a:buFont typeface="Arial" charset="0"/>
              <a:buChar char="•"/>
              <a:defRPr sz="3200">
                <a:solidFill>
                  <a:schemeClr val="tx2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lnSpc>
                <a:spcPct val="110000"/>
              </a:lnSpc>
              <a:spcBef>
                <a:spcPts val="400"/>
              </a:spcBef>
              <a:buFont typeface="Arial" charset="0"/>
              <a:buChar char="–"/>
              <a:defRPr sz="1600">
                <a:solidFill>
                  <a:schemeClr val="tx2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lnSpc>
                <a:spcPct val="110000"/>
              </a:lnSpc>
              <a:spcBef>
                <a:spcPts val="400"/>
              </a:spcBef>
              <a:buFont typeface="Arial" charset="0"/>
              <a:buChar char="•"/>
              <a:defRPr sz="1600">
                <a:solidFill>
                  <a:schemeClr val="tx2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lnSpc>
                <a:spcPct val="110000"/>
              </a:lnSpc>
              <a:spcBef>
                <a:spcPts val="400"/>
              </a:spcBef>
              <a:buFont typeface="Arial" charset="0"/>
              <a:buChar char="–"/>
              <a:defRPr sz="1600">
                <a:solidFill>
                  <a:schemeClr val="tx2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20000"/>
              </a:spcBef>
              <a:buFont typeface="Arial" charset="0"/>
              <a:buChar char="»"/>
              <a:defRPr sz="1600">
                <a:solidFill>
                  <a:srgbClr val="3B3837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B3837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B3837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B3837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B3837"/>
                </a:solidFill>
                <a:latin typeface="Arial" charset="0"/>
                <a:ea typeface="黑体" pitchFamily="49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20%</a:t>
            </a:r>
            <a:endParaRPr lang="zh-CN" altLang="en-US" sz="1800" b="1" dirty="0">
              <a:solidFill>
                <a:schemeClr val="accent2"/>
              </a:solidFill>
              <a:latin typeface="Tahoma" panose="020B0604030504040204" pitchFamily="34" charset="0"/>
              <a:ea typeface="微软雅黑" pitchFamily="34" charset="-122"/>
              <a:cs typeface="Tahoma" panose="020B0604030504040204" pitchFamily="34" charset="0"/>
            </a:endParaRPr>
          </a:p>
        </p:txBody>
      </p:sp>
      <p:sp>
        <p:nvSpPr>
          <p:cNvPr id="104" name="TextBox 10"/>
          <p:cNvSpPr txBox="1">
            <a:spLocks noChangeArrowheads="1"/>
          </p:cNvSpPr>
          <p:nvPr/>
        </p:nvSpPr>
        <p:spPr bwMode="auto">
          <a:xfrm>
            <a:off x="3235221" y="2732599"/>
            <a:ext cx="1201281" cy="338554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10000"/>
              </a:lnSpc>
              <a:spcBef>
                <a:spcPts val="500"/>
              </a:spcBef>
              <a:buFont typeface="Arial" charset="0"/>
              <a:buChar char="•"/>
              <a:defRPr sz="3200">
                <a:solidFill>
                  <a:schemeClr val="tx2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lnSpc>
                <a:spcPct val="110000"/>
              </a:lnSpc>
              <a:spcBef>
                <a:spcPts val="400"/>
              </a:spcBef>
              <a:buFont typeface="Arial" charset="0"/>
              <a:buChar char="–"/>
              <a:defRPr sz="1600">
                <a:solidFill>
                  <a:schemeClr val="tx2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lnSpc>
                <a:spcPct val="110000"/>
              </a:lnSpc>
              <a:spcBef>
                <a:spcPts val="400"/>
              </a:spcBef>
              <a:buFont typeface="Arial" charset="0"/>
              <a:buChar char="•"/>
              <a:defRPr sz="1600">
                <a:solidFill>
                  <a:schemeClr val="tx2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lnSpc>
                <a:spcPct val="110000"/>
              </a:lnSpc>
              <a:spcBef>
                <a:spcPts val="400"/>
              </a:spcBef>
              <a:buFont typeface="Arial" charset="0"/>
              <a:buChar char="–"/>
              <a:defRPr sz="1600">
                <a:solidFill>
                  <a:schemeClr val="tx2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20000"/>
              </a:spcBef>
              <a:buFont typeface="Arial" charset="0"/>
              <a:buChar char="»"/>
              <a:defRPr sz="1600">
                <a:solidFill>
                  <a:srgbClr val="3B3837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B3837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B3837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B3837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B3837"/>
                </a:solidFill>
                <a:latin typeface="Arial" charset="0"/>
                <a:ea typeface="黑体" pitchFamily="49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BRB</a:t>
            </a:r>
          </a:p>
        </p:txBody>
      </p:sp>
      <p:sp>
        <p:nvSpPr>
          <p:cNvPr id="105" name="TextBox 41"/>
          <p:cNvSpPr txBox="1">
            <a:spLocks noChangeArrowheads="1"/>
          </p:cNvSpPr>
          <p:nvPr/>
        </p:nvSpPr>
        <p:spPr bwMode="auto">
          <a:xfrm>
            <a:off x="3344886" y="3143853"/>
            <a:ext cx="10050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10000"/>
              </a:lnSpc>
              <a:spcBef>
                <a:spcPts val="500"/>
              </a:spcBef>
              <a:buFont typeface="Arial" charset="0"/>
              <a:buChar char="•"/>
              <a:defRPr sz="3200">
                <a:solidFill>
                  <a:schemeClr val="tx2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lnSpc>
                <a:spcPct val="110000"/>
              </a:lnSpc>
              <a:spcBef>
                <a:spcPts val="400"/>
              </a:spcBef>
              <a:buFont typeface="Arial" charset="0"/>
              <a:buChar char="–"/>
              <a:defRPr sz="1600">
                <a:solidFill>
                  <a:schemeClr val="tx2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lnSpc>
                <a:spcPct val="110000"/>
              </a:lnSpc>
              <a:spcBef>
                <a:spcPts val="400"/>
              </a:spcBef>
              <a:buFont typeface="Arial" charset="0"/>
              <a:buChar char="•"/>
              <a:defRPr sz="1600">
                <a:solidFill>
                  <a:schemeClr val="tx2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lnSpc>
                <a:spcPct val="110000"/>
              </a:lnSpc>
              <a:spcBef>
                <a:spcPts val="400"/>
              </a:spcBef>
              <a:buFont typeface="Arial" charset="0"/>
              <a:buChar char="–"/>
              <a:defRPr sz="1600">
                <a:solidFill>
                  <a:schemeClr val="tx2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20000"/>
              </a:spcBef>
              <a:buFont typeface="Arial" charset="0"/>
              <a:buChar char="»"/>
              <a:defRPr sz="1600">
                <a:solidFill>
                  <a:srgbClr val="3B3837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B3837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B3837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B3837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B3837"/>
                </a:solidFill>
                <a:latin typeface="Arial" charset="0"/>
                <a:ea typeface="黑体" pitchFamily="49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66.5%</a:t>
            </a:r>
            <a:endParaRPr lang="zh-CN" altLang="en-US" sz="1800" b="1" dirty="0">
              <a:solidFill>
                <a:schemeClr val="accent2"/>
              </a:solidFill>
              <a:latin typeface="Tahoma" panose="020B0604030504040204" pitchFamily="34" charset="0"/>
              <a:ea typeface="微软雅黑" pitchFamily="34" charset="-122"/>
              <a:cs typeface="Tahoma" panose="020B0604030504040204" pitchFamily="34" charset="0"/>
            </a:endParaRPr>
          </a:p>
        </p:txBody>
      </p:sp>
      <p:cxnSp>
        <p:nvCxnSpPr>
          <p:cNvPr id="106" name="直接连接符 105"/>
          <p:cNvCxnSpPr>
            <a:cxnSpLocks/>
          </p:cNvCxnSpPr>
          <p:nvPr/>
        </p:nvCxnSpPr>
        <p:spPr bwMode="auto">
          <a:xfrm rot="16200000" flipH="1">
            <a:off x="2816562" y="1702483"/>
            <a:ext cx="1352854" cy="685745"/>
          </a:xfrm>
          <a:prstGeom prst="bentConnector3">
            <a:avLst>
              <a:gd name="adj1" fmla="val 74204"/>
            </a:avLst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7" name="TextBox 10"/>
          <p:cNvSpPr txBox="1">
            <a:spLocks noChangeArrowheads="1"/>
          </p:cNvSpPr>
          <p:nvPr/>
        </p:nvSpPr>
        <p:spPr bwMode="auto">
          <a:xfrm>
            <a:off x="4521604" y="2738082"/>
            <a:ext cx="1549121" cy="461665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10000"/>
              </a:lnSpc>
              <a:spcBef>
                <a:spcPts val="500"/>
              </a:spcBef>
              <a:buFont typeface="Arial" charset="0"/>
              <a:buChar char="•"/>
              <a:defRPr sz="3200">
                <a:solidFill>
                  <a:schemeClr val="tx2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lnSpc>
                <a:spcPct val="110000"/>
              </a:lnSpc>
              <a:spcBef>
                <a:spcPts val="400"/>
              </a:spcBef>
              <a:buFont typeface="Arial" charset="0"/>
              <a:buChar char="–"/>
              <a:defRPr sz="1600">
                <a:solidFill>
                  <a:schemeClr val="tx2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lnSpc>
                <a:spcPct val="110000"/>
              </a:lnSpc>
              <a:spcBef>
                <a:spcPts val="400"/>
              </a:spcBef>
              <a:buFont typeface="Arial" charset="0"/>
              <a:buChar char="•"/>
              <a:defRPr sz="1600">
                <a:solidFill>
                  <a:schemeClr val="tx2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lnSpc>
                <a:spcPct val="110000"/>
              </a:lnSpc>
              <a:spcBef>
                <a:spcPts val="400"/>
              </a:spcBef>
              <a:buFont typeface="Arial" charset="0"/>
              <a:buChar char="–"/>
              <a:defRPr sz="1600">
                <a:solidFill>
                  <a:schemeClr val="tx2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20000"/>
              </a:spcBef>
              <a:buFont typeface="Arial" charset="0"/>
              <a:buChar char="»"/>
              <a:defRPr sz="1600">
                <a:solidFill>
                  <a:srgbClr val="3B3837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B3837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B3837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B3837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B3837"/>
                </a:solidFill>
                <a:latin typeface="Arial" charset="0"/>
                <a:ea typeface="黑体" pitchFamily="49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General Nuclear System</a:t>
            </a:r>
          </a:p>
        </p:txBody>
      </p:sp>
      <p:sp>
        <p:nvSpPr>
          <p:cNvPr id="109" name="TextBox 41"/>
          <p:cNvSpPr txBox="1">
            <a:spLocks noChangeArrowheads="1"/>
          </p:cNvSpPr>
          <p:nvPr/>
        </p:nvSpPr>
        <p:spPr bwMode="auto">
          <a:xfrm>
            <a:off x="4793621" y="3143853"/>
            <a:ext cx="10050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10000"/>
              </a:lnSpc>
              <a:spcBef>
                <a:spcPts val="500"/>
              </a:spcBef>
              <a:buFont typeface="Arial" charset="0"/>
              <a:buChar char="•"/>
              <a:defRPr sz="3200">
                <a:solidFill>
                  <a:schemeClr val="tx2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lnSpc>
                <a:spcPct val="110000"/>
              </a:lnSpc>
              <a:spcBef>
                <a:spcPts val="400"/>
              </a:spcBef>
              <a:buFont typeface="Arial" charset="0"/>
              <a:buChar char="–"/>
              <a:defRPr sz="1600">
                <a:solidFill>
                  <a:schemeClr val="tx2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lnSpc>
                <a:spcPct val="110000"/>
              </a:lnSpc>
              <a:spcBef>
                <a:spcPts val="400"/>
              </a:spcBef>
              <a:buFont typeface="Arial" charset="0"/>
              <a:buChar char="•"/>
              <a:defRPr sz="1600">
                <a:solidFill>
                  <a:schemeClr val="tx2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lnSpc>
                <a:spcPct val="110000"/>
              </a:lnSpc>
              <a:spcBef>
                <a:spcPts val="400"/>
              </a:spcBef>
              <a:buFont typeface="Arial" charset="0"/>
              <a:buChar char="–"/>
              <a:defRPr sz="1600">
                <a:solidFill>
                  <a:schemeClr val="tx2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20000"/>
              </a:spcBef>
              <a:buFont typeface="Arial" charset="0"/>
              <a:buChar char="»"/>
              <a:defRPr sz="1600">
                <a:solidFill>
                  <a:srgbClr val="3B3837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B3837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B3837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B3837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B3837"/>
                </a:solidFill>
                <a:latin typeface="Arial" charset="0"/>
                <a:ea typeface="黑体" pitchFamily="49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66.5%</a:t>
            </a:r>
            <a:endParaRPr lang="zh-CN" altLang="en-US" sz="1800" b="1" dirty="0">
              <a:solidFill>
                <a:schemeClr val="accent2"/>
              </a:solidFill>
              <a:latin typeface="Tahoma" panose="020B0604030504040204" pitchFamily="34" charset="0"/>
              <a:ea typeface="微软雅黑" pitchFamily="34" charset="-122"/>
              <a:cs typeface="Tahoma" panose="020B0604030504040204" pitchFamily="34" charset="0"/>
            </a:endParaRPr>
          </a:p>
        </p:txBody>
      </p:sp>
      <p:sp>
        <p:nvSpPr>
          <p:cNvPr id="124" name="灯片编号占位符 2"/>
          <p:cNvSpPr txBox="1">
            <a:spLocks/>
          </p:cNvSpPr>
          <p:nvPr/>
        </p:nvSpPr>
        <p:spPr>
          <a:xfrm>
            <a:off x="8544730" y="5799165"/>
            <a:ext cx="482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accent1"/>
                </a:solidFill>
                <a:latin typeface="Arial" charset="0"/>
                <a:ea typeface="华文细黑" charset="0"/>
                <a:cs typeface="华文细黑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accent1"/>
                </a:solidFill>
                <a:latin typeface="Arial" charset="0"/>
                <a:ea typeface="华文细黑" charset="0"/>
                <a:cs typeface="华文细黑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accent1"/>
                </a:solidFill>
                <a:latin typeface="Arial" charset="0"/>
                <a:ea typeface="华文细黑" charset="0"/>
                <a:cs typeface="华文细黑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accent1"/>
                </a:solidFill>
                <a:latin typeface="Arial" charset="0"/>
                <a:ea typeface="华文细黑" charset="0"/>
                <a:cs typeface="华文细黑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accent1"/>
                </a:solidFill>
                <a:latin typeface="Arial" charset="0"/>
                <a:ea typeface="华文细黑" charset="0"/>
                <a:cs typeface="华文细黑" charset="0"/>
              </a:defRPr>
            </a:lvl5pPr>
            <a:lvl6pPr marL="2286000" algn="l" defTabSz="457200" rtl="0" eaLnBrk="1" latinLnBrk="0" hangingPunct="1">
              <a:defRPr kumimoji="1" sz="2000" kern="1200">
                <a:solidFill>
                  <a:schemeClr val="accent1"/>
                </a:solidFill>
                <a:latin typeface="Arial" charset="0"/>
                <a:ea typeface="华文细黑" charset="0"/>
                <a:cs typeface="华文细黑" charset="0"/>
              </a:defRPr>
            </a:lvl6pPr>
            <a:lvl7pPr marL="2743200" algn="l" defTabSz="457200" rtl="0" eaLnBrk="1" latinLnBrk="0" hangingPunct="1">
              <a:defRPr kumimoji="1" sz="2000" kern="1200">
                <a:solidFill>
                  <a:schemeClr val="accent1"/>
                </a:solidFill>
                <a:latin typeface="Arial" charset="0"/>
                <a:ea typeface="华文细黑" charset="0"/>
                <a:cs typeface="华文细黑" charset="0"/>
              </a:defRPr>
            </a:lvl7pPr>
            <a:lvl8pPr marL="3200400" algn="l" defTabSz="457200" rtl="0" eaLnBrk="1" latinLnBrk="0" hangingPunct="1">
              <a:defRPr kumimoji="1" sz="2000" kern="1200">
                <a:solidFill>
                  <a:schemeClr val="accent1"/>
                </a:solidFill>
                <a:latin typeface="Arial" charset="0"/>
                <a:ea typeface="华文细黑" charset="0"/>
                <a:cs typeface="华文细黑" charset="0"/>
              </a:defRPr>
            </a:lvl8pPr>
            <a:lvl9pPr marL="3657600" algn="l" defTabSz="457200" rtl="0" eaLnBrk="1" latinLnBrk="0" hangingPunct="1">
              <a:defRPr kumimoji="1" sz="2000" kern="1200">
                <a:solidFill>
                  <a:schemeClr val="accent1"/>
                </a:solidFill>
                <a:latin typeface="Arial" charset="0"/>
                <a:ea typeface="华文细黑" charset="0"/>
                <a:cs typeface="华文细黑" charset="0"/>
              </a:defRPr>
            </a:lvl9pPr>
          </a:lstStyle>
          <a:p>
            <a:pPr>
              <a:defRPr/>
            </a:pPr>
            <a:endParaRPr lang="en-US" altLang="zh-CN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TextBox 1">
            <a:extLst>
              <a:ext uri="{FF2B5EF4-FFF2-40B4-BE49-F238E27FC236}">
                <a16:creationId xmlns:a16="http://schemas.microsoft.com/office/drawing/2014/main" id="{E60B9B62-59B0-4584-A8F7-C508BAC22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83" y="354677"/>
            <a:ext cx="798688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kumimoji="1" sz="2000">
                <a:solidFill>
                  <a:schemeClr val="accent1"/>
                </a:solidFill>
                <a:latin typeface="Arial" pitchFamily="34" charset="0"/>
                <a:ea typeface="华文细黑" pitchFamily="2" charset="-122"/>
              </a:defRPr>
            </a:lvl1pPr>
            <a:lvl2pPr marL="742950" indent="-285750" eaLnBrk="0" hangingPunct="0">
              <a:defRPr kumimoji="1" sz="2000">
                <a:solidFill>
                  <a:schemeClr val="accent1"/>
                </a:solidFill>
                <a:latin typeface="Arial" pitchFamily="34" charset="0"/>
                <a:ea typeface="华文细黑" pitchFamily="2" charset="-122"/>
              </a:defRPr>
            </a:lvl2pPr>
            <a:lvl3pPr marL="1143000" indent="-228600" eaLnBrk="0" hangingPunct="0">
              <a:defRPr kumimoji="1" sz="2000">
                <a:solidFill>
                  <a:schemeClr val="accent1"/>
                </a:solidFill>
                <a:latin typeface="Arial" pitchFamily="34" charset="0"/>
                <a:ea typeface="华文细黑" pitchFamily="2" charset="-122"/>
              </a:defRPr>
            </a:lvl3pPr>
            <a:lvl4pPr marL="1600200" indent="-228600" eaLnBrk="0" hangingPunct="0">
              <a:defRPr kumimoji="1" sz="2000">
                <a:solidFill>
                  <a:schemeClr val="accent1"/>
                </a:solidFill>
                <a:latin typeface="Arial" pitchFamily="34" charset="0"/>
                <a:ea typeface="华文细黑" pitchFamily="2" charset="-122"/>
              </a:defRPr>
            </a:lvl4pPr>
            <a:lvl5pPr marL="2057400" indent="-228600" eaLnBrk="0" hangingPunct="0">
              <a:defRPr kumimoji="1" sz="2000">
                <a:solidFill>
                  <a:schemeClr val="accent1"/>
                </a:solidFill>
                <a:latin typeface="Arial" pitchFamily="34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accent1"/>
                </a:solidFill>
                <a:latin typeface="Arial" pitchFamily="34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accent1"/>
                </a:solidFill>
                <a:latin typeface="Arial" pitchFamily="34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accent1"/>
                </a:solidFill>
                <a:latin typeface="Arial" pitchFamily="34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accent1"/>
                </a:solidFill>
                <a:latin typeface="Arial" pitchFamily="34" charset="0"/>
                <a:ea typeface="华文细黑" pitchFamily="2" charset="-122"/>
              </a:defRPr>
            </a:lvl9pPr>
          </a:lstStyle>
          <a:p>
            <a:pPr eaLnBrk="1" hangingPunct="1">
              <a:defRPr/>
            </a:pPr>
            <a:r>
              <a:rPr kumimoji="0" lang="en-US" altLang="zh-CN" sz="2800" kern="0" dirty="0">
                <a:solidFill>
                  <a:srgbClr val="2DAAE6"/>
                </a:solidFill>
                <a:latin typeface="Frutiger LT 45 Light" panose="020B0402020204020204" pitchFamily="34" charset="0"/>
                <a:ea typeface="+mj-ea"/>
                <a:cs typeface="Arial"/>
              </a:rPr>
              <a:t>CGN in the UK</a:t>
            </a:r>
            <a:endParaRPr kumimoji="0" lang="zh-CN" altLang="en-US" sz="2800" kern="0" dirty="0">
              <a:solidFill>
                <a:srgbClr val="2DAAE6"/>
              </a:solidFill>
              <a:latin typeface="Frutiger LT 45 Light" panose="020B0402020204020204" pitchFamily="34" charset="0"/>
              <a:ea typeface="+mj-ea"/>
              <a:cs typeface="Arial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6324378" y="3539520"/>
            <a:ext cx="2375619" cy="2285302"/>
          </a:xfrm>
          <a:prstGeom prst="rect">
            <a:avLst/>
          </a:prstGeom>
          <a:solidFill>
            <a:schemeClr val="accent2">
              <a:lumMod val="20000"/>
              <a:lumOff val="80000"/>
              <a:alpha val="9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000" tIns="82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i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i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i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i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i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i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7" name="Title 1"/>
          <p:cNvSpPr txBox="1">
            <a:spLocks/>
          </p:cNvSpPr>
          <p:nvPr/>
        </p:nvSpPr>
        <p:spPr>
          <a:xfrm>
            <a:off x="6316186" y="3539181"/>
            <a:ext cx="2317233" cy="1601145"/>
          </a:xfrm>
          <a:prstGeom prst="rect">
            <a:avLst/>
          </a:prstGeom>
        </p:spPr>
        <p:txBody>
          <a:bodyPr tIns="0" rIns="0" b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accent1"/>
                </a:solidFill>
                <a:latin typeface="Arial" pitchFamily="34" charset="0"/>
                <a:ea typeface="ヒラギノ角ゴ Pro W3" charset="0"/>
                <a:cs typeface="Arial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accent1"/>
                </a:solidFill>
                <a:latin typeface="Arial" charset="0"/>
                <a:ea typeface="ヒラギノ角ゴ Pro W3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accent1"/>
                </a:solidFill>
                <a:latin typeface="Arial" charset="0"/>
                <a:ea typeface="ヒラギノ角ゴ Pro W3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accent1"/>
                </a:solidFill>
                <a:latin typeface="Arial" charset="0"/>
                <a:ea typeface="ヒラギノ角ゴ Pro W3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accent1"/>
                </a:solidFill>
                <a:latin typeface="Arial" charset="0"/>
                <a:ea typeface="ヒラギノ角ゴ Pro W3" charset="0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ea typeface="黑体" pitchFamily="2" charset="-122"/>
                <a:cs typeface="黑体" pitchFamily="2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ea typeface="黑体" pitchFamily="2" charset="-122"/>
                <a:cs typeface="黑体" pitchFamily="2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ea typeface="黑体" pitchFamily="2" charset="-122"/>
                <a:cs typeface="黑体" pitchFamily="2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ea typeface="黑体" pitchFamily="2" charset="-122"/>
                <a:cs typeface="黑体" pitchFamily="2" charset="-122"/>
              </a:defRPr>
            </a:lvl9pPr>
          </a:lstStyle>
          <a:p>
            <a:pPr algn="ctr">
              <a:lnSpc>
                <a:spcPct val="110000"/>
              </a:lnSpc>
              <a:spcBef>
                <a:spcPts val="0"/>
              </a:spcBef>
              <a:buClr>
                <a:srgbClr val="004A86"/>
              </a:buClr>
              <a:defRPr/>
            </a:pPr>
            <a:r>
              <a:rPr lang="en-US" altLang="zh-CN" sz="12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CGN Renewables in UK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Clr>
                <a:srgbClr val="004A86"/>
              </a:buClr>
              <a:defRPr/>
            </a:pPr>
            <a:r>
              <a:rPr lang="en-US" altLang="zh-CN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346MW </a:t>
            </a:r>
            <a:r>
              <a:rPr lang="en-US" altLang="zh-CN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onshore wind in operation in Ireland and UK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Clr>
                <a:srgbClr val="004A86"/>
              </a:buClr>
              <a:defRPr/>
            </a:pPr>
            <a:endParaRPr lang="en-US" altLang="zh-CN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  <a:buClr>
                <a:srgbClr val="004A86"/>
              </a:buClr>
              <a:defRPr/>
            </a:pPr>
            <a:endParaRPr lang="en-US" altLang="zh-CN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  <a:buClr>
                <a:srgbClr val="004A86"/>
              </a:buClr>
              <a:defRPr/>
            </a:pPr>
            <a:r>
              <a:rPr lang="en-US" altLang="zh-CN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Also has a small fuel-trading business based in Cambridge</a:t>
            </a:r>
          </a:p>
        </p:txBody>
      </p:sp>
      <p:sp>
        <p:nvSpPr>
          <p:cNvPr id="89" name="Title 1"/>
          <p:cNvSpPr txBox="1">
            <a:spLocks/>
          </p:cNvSpPr>
          <p:nvPr/>
        </p:nvSpPr>
        <p:spPr>
          <a:xfrm>
            <a:off x="3319834" y="1623277"/>
            <a:ext cx="2152104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ctr" eaLnBrk="1" hangingPunct="1">
              <a:defRPr sz="1050" b="1" i="1">
                <a:solidFill>
                  <a:srgbClr val="004A86"/>
                </a:solidFill>
                <a:latin typeface="+mj-lt"/>
                <a:ea typeface="微软雅黑" pitchFamily="34" charset="-122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altLang="zh-C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Committed more than £10 billion to UK new nuclear</a:t>
            </a:r>
          </a:p>
        </p:txBody>
      </p:sp>
      <p:sp>
        <p:nvSpPr>
          <p:cNvPr id="111" name="TextBox 10"/>
          <p:cNvSpPr txBox="1">
            <a:spLocks noChangeArrowheads="1"/>
          </p:cNvSpPr>
          <p:nvPr/>
        </p:nvSpPr>
        <p:spPr bwMode="auto">
          <a:xfrm>
            <a:off x="377952" y="2732599"/>
            <a:ext cx="1199515" cy="338554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10000"/>
              </a:lnSpc>
              <a:spcBef>
                <a:spcPts val="500"/>
              </a:spcBef>
              <a:buFont typeface="Arial" charset="0"/>
              <a:buChar char="•"/>
              <a:defRPr sz="3200">
                <a:solidFill>
                  <a:schemeClr val="tx2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lnSpc>
                <a:spcPct val="110000"/>
              </a:lnSpc>
              <a:spcBef>
                <a:spcPts val="400"/>
              </a:spcBef>
              <a:buFont typeface="Arial" charset="0"/>
              <a:buChar char="–"/>
              <a:defRPr sz="1600">
                <a:solidFill>
                  <a:schemeClr val="tx2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lnSpc>
                <a:spcPct val="110000"/>
              </a:lnSpc>
              <a:spcBef>
                <a:spcPts val="400"/>
              </a:spcBef>
              <a:buFont typeface="Arial" charset="0"/>
              <a:buChar char="•"/>
              <a:defRPr sz="1600">
                <a:solidFill>
                  <a:schemeClr val="tx2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lnSpc>
                <a:spcPct val="110000"/>
              </a:lnSpc>
              <a:spcBef>
                <a:spcPts val="400"/>
              </a:spcBef>
              <a:buFont typeface="Arial" charset="0"/>
              <a:buChar char="–"/>
              <a:defRPr sz="1600">
                <a:solidFill>
                  <a:schemeClr val="tx2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20000"/>
              </a:spcBef>
              <a:buFont typeface="Arial" charset="0"/>
              <a:buChar char="»"/>
              <a:defRPr sz="1600">
                <a:solidFill>
                  <a:srgbClr val="3B3837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B3837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B3837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B3837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B3837"/>
                </a:solidFill>
                <a:latin typeface="Arial" charset="0"/>
                <a:ea typeface="黑体" pitchFamily="49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HPC</a:t>
            </a:r>
          </a:p>
        </p:txBody>
      </p:sp>
      <p:sp>
        <p:nvSpPr>
          <p:cNvPr id="135" name="Rectangle 10"/>
          <p:cNvSpPr>
            <a:spLocks noChangeArrowheads="1"/>
          </p:cNvSpPr>
          <p:nvPr/>
        </p:nvSpPr>
        <p:spPr bwMode="auto">
          <a:xfrm>
            <a:off x="2295846" y="4840339"/>
            <a:ext cx="1727431" cy="1014139"/>
          </a:xfrm>
          <a:prstGeom prst="rect">
            <a:avLst/>
          </a:prstGeom>
          <a:noFill/>
          <a:ln w="12700" cap="rnd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lvl="2" eaLnBrk="0" hangingPunct="0">
              <a:spcBef>
                <a:spcPts val="400"/>
              </a:spcBef>
              <a:buClr>
                <a:srgbClr val="97989A"/>
              </a:buClr>
            </a:pPr>
            <a:r>
              <a:rPr lang="en-GB" altLang="en-US" sz="1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Technology</a:t>
            </a:r>
            <a:br>
              <a:rPr lang="en-GB" altLang="en-US" sz="1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altLang="en-US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EPR</a:t>
            </a:r>
          </a:p>
          <a:p>
            <a:pPr eaLnBrk="0" hangingPunct="0">
              <a:lnSpc>
                <a:spcPct val="140000"/>
              </a:lnSpc>
            </a:pPr>
            <a:r>
              <a:rPr lang="en-US" altLang="zh-CN" sz="1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Status</a:t>
            </a:r>
          </a:p>
          <a:p>
            <a:pPr eaLnBrk="0" hangingPunct="0"/>
            <a:r>
              <a:rPr lang="en-GB" altLang="zh-CN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Development</a:t>
            </a:r>
            <a:endParaRPr lang="en-GB" altLang="en-US" sz="13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2" eaLnBrk="0" hangingPunct="0">
              <a:spcBef>
                <a:spcPts val="400"/>
              </a:spcBef>
              <a:buClr>
                <a:srgbClr val="97989A"/>
              </a:buClr>
            </a:pPr>
            <a:endParaRPr lang="en-GB" altLang="en-US" sz="11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6" name="Rectangle 10"/>
          <p:cNvSpPr>
            <a:spLocks noChangeArrowheads="1"/>
          </p:cNvSpPr>
          <p:nvPr/>
        </p:nvSpPr>
        <p:spPr bwMode="auto">
          <a:xfrm>
            <a:off x="4185239" y="4776384"/>
            <a:ext cx="1727431" cy="1014139"/>
          </a:xfrm>
          <a:prstGeom prst="rect">
            <a:avLst/>
          </a:prstGeom>
          <a:noFill/>
          <a:ln w="12700" cap="rnd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lvl="2" eaLnBrk="0" hangingPunct="0">
              <a:spcBef>
                <a:spcPts val="400"/>
              </a:spcBef>
              <a:buClr>
                <a:srgbClr val="97989A"/>
              </a:buClr>
            </a:pPr>
            <a:r>
              <a:rPr lang="en-GB" altLang="en-US" sz="1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Technology</a:t>
            </a:r>
            <a:br>
              <a:rPr lang="en-GB" altLang="en-US" sz="1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altLang="en-US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 HPR1000</a:t>
            </a:r>
          </a:p>
          <a:p>
            <a:pPr eaLnBrk="0" hangingPunct="0">
              <a:lnSpc>
                <a:spcPct val="140000"/>
              </a:lnSpc>
            </a:pPr>
            <a:r>
              <a:rPr lang="en-US" altLang="zh-CN" sz="1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Status</a:t>
            </a:r>
          </a:p>
          <a:p>
            <a:pPr eaLnBrk="0" hangingPunct="0"/>
            <a:r>
              <a:rPr lang="en-GB" altLang="zh-CN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Development</a:t>
            </a:r>
            <a:endParaRPr lang="en-GB" altLang="en-US" sz="11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" name="TextBox 1">
            <a:extLst>
              <a:ext uri="{FF2B5EF4-FFF2-40B4-BE49-F238E27FC236}">
                <a16:creationId xmlns:a16="http://schemas.microsoft.com/office/drawing/2014/main" id="{E60B9B62-59B0-4584-A8F7-C508BAC22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7467" y="1623277"/>
            <a:ext cx="14300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kumimoji="1" sz="2000">
                <a:solidFill>
                  <a:schemeClr val="accent1"/>
                </a:solidFill>
                <a:latin typeface="Arial" pitchFamily="34" charset="0"/>
                <a:ea typeface="华文细黑" pitchFamily="2" charset="-122"/>
              </a:defRPr>
            </a:lvl1pPr>
            <a:lvl2pPr marL="742950" indent="-285750" eaLnBrk="0" hangingPunct="0">
              <a:defRPr kumimoji="1" sz="2000">
                <a:solidFill>
                  <a:schemeClr val="accent1"/>
                </a:solidFill>
                <a:latin typeface="Arial" pitchFamily="34" charset="0"/>
                <a:ea typeface="华文细黑" pitchFamily="2" charset="-122"/>
              </a:defRPr>
            </a:lvl2pPr>
            <a:lvl3pPr marL="1143000" indent="-228600" eaLnBrk="0" hangingPunct="0">
              <a:defRPr kumimoji="1" sz="2000">
                <a:solidFill>
                  <a:schemeClr val="accent1"/>
                </a:solidFill>
                <a:latin typeface="Arial" pitchFamily="34" charset="0"/>
                <a:ea typeface="华文细黑" pitchFamily="2" charset="-122"/>
              </a:defRPr>
            </a:lvl3pPr>
            <a:lvl4pPr marL="1600200" indent="-228600" eaLnBrk="0" hangingPunct="0">
              <a:defRPr kumimoji="1" sz="2000">
                <a:solidFill>
                  <a:schemeClr val="accent1"/>
                </a:solidFill>
                <a:latin typeface="Arial" pitchFamily="34" charset="0"/>
                <a:ea typeface="华文细黑" pitchFamily="2" charset="-122"/>
              </a:defRPr>
            </a:lvl4pPr>
            <a:lvl5pPr marL="2057400" indent="-228600" eaLnBrk="0" hangingPunct="0">
              <a:defRPr kumimoji="1" sz="2000">
                <a:solidFill>
                  <a:schemeClr val="accent1"/>
                </a:solidFill>
                <a:latin typeface="Arial" pitchFamily="34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accent1"/>
                </a:solidFill>
                <a:latin typeface="Arial" pitchFamily="34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accent1"/>
                </a:solidFill>
                <a:latin typeface="Arial" pitchFamily="34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accent1"/>
                </a:solidFill>
                <a:latin typeface="Arial" pitchFamily="34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accent1"/>
                </a:solidFill>
                <a:latin typeface="Arial" pitchFamily="34" charset="0"/>
                <a:ea typeface="华文细黑" pitchFamily="2" charset="-122"/>
              </a:defRPr>
            </a:lvl9pPr>
          </a:lstStyle>
          <a:p>
            <a:pPr algn="ctr" eaLnBrk="1" hangingPunct="1"/>
            <a:r>
              <a:rPr lang="en-US" altLang="zh-CN" sz="1050" b="1" i="1" dirty="0">
                <a:solidFill>
                  <a:srgbClr val="004A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CGN’s UK project shareholding</a:t>
            </a:r>
            <a:endParaRPr lang="zh-CN" altLang="en-US" sz="1050" b="1" i="1" dirty="0">
              <a:solidFill>
                <a:srgbClr val="004A86"/>
              </a:solidFill>
              <a:latin typeface="Tahoma" panose="020B0604030504040204" pitchFamily="34" charset="0"/>
              <a:ea typeface="微软雅黑" pitchFamily="34" charset="-122"/>
              <a:cs typeface="Tahoma" panose="020B0604030504040204" pitchFamily="34" charset="0"/>
            </a:endParaRPr>
          </a:p>
        </p:txBody>
      </p:sp>
      <p:cxnSp>
        <p:nvCxnSpPr>
          <p:cNvPr id="66" name="直接连接符 105">
            <a:extLst>
              <a:ext uri="{FF2B5EF4-FFF2-40B4-BE49-F238E27FC236}">
                <a16:creationId xmlns:a16="http://schemas.microsoft.com/office/drawing/2014/main" id="{C26E8A46-0AAB-4153-A10A-FB51AAA04490}"/>
              </a:ext>
            </a:extLst>
          </p:cNvPr>
          <p:cNvCxnSpPr>
            <a:cxnSpLocks/>
            <a:stCxn id="110" idx="2"/>
            <a:endCxn id="107" idx="0"/>
          </p:cNvCxnSpPr>
          <p:nvPr/>
        </p:nvCxnSpPr>
        <p:spPr bwMode="auto">
          <a:xfrm rot="16200000" flipH="1">
            <a:off x="3543973" y="985889"/>
            <a:ext cx="1358337" cy="2146048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直接连接符 105">
            <a:extLst>
              <a:ext uri="{FF2B5EF4-FFF2-40B4-BE49-F238E27FC236}">
                <a16:creationId xmlns:a16="http://schemas.microsoft.com/office/drawing/2014/main" id="{2ECC5343-2780-4F09-A57A-1DECD3842074}"/>
              </a:ext>
            </a:extLst>
          </p:cNvPr>
          <p:cNvCxnSpPr>
            <a:cxnSpLocks/>
            <a:stCxn id="110" idx="2"/>
            <a:endCxn id="102" idx="0"/>
          </p:cNvCxnSpPr>
          <p:nvPr/>
        </p:nvCxnSpPr>
        <p:spPr bwMode="auto">
          <a:xfrm rot="5400000">
            <a:off x="2103549" y="1686031"/>
            <a:ext cx="1352854" cy="740283"/>
          </a:xfrm>
          <a:prstGeom prst="bentConnector3">
            <a:avLst>
              <a:gd name="adj1" fmla="val 73570"/>
            </a:avLst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0" name="Picture 59">
            <a:extLst>
              <a:ext uri="{FF2B5EF4-FFF2-40B4-BE49-F238E27FC236}">
                <a16:creationId xmlns:a16="http://schemas.microsoft.com/office/drawing/2014/main" id="{0D459191-963A-4D29-944F-92FA647F8D7E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0" t="2784" r="21579" b="2809"/>
          <a:stretch/>
        </p:blipFill>
        <p:spPr bwMode="auto">
          <a:xfrm>
            <a:off x="6070726" y="193432"/>
            <a:ext cx="2744318" cy="3270876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Rectangle 8">
            <a:extLst>
              <a:ext uri="{FF2B5EF4-FFF2-40B4-BE49-F238E27FC236}">
                <a16:creationId xmlns:a16="http://schemas.microsoft.com/office/drawing/2014/main" id="{36893841-7CD9-4005-B28F-ADCBAD3A7339}"/>
              </a:ext>
            </a:extLst>
          </p:cNvPr>
          <p:cNvSpPr txBox="1">
            <a:spLocks noChangeArrowheads="1"/>
          </p:cNvSpPr>
          <p:nvPr/>
        </p:nvSpPr>
        <p:spPr>
          <a:xfrm>
            <a:off x="684213" y="6308725"/>
            <a:ext cx="4802187" cy="403225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Frutiger LT 45 Light" panose="020B0402020204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Frutiger LT 45 Light" panose="020B0402020204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Frutiger LT 45 Light" panose="020B0402020204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Frutiger LT 45 Light" panose="020B0402020204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Frutiger LT 45 Light" panose="020B0402020204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Frutiger LT 45 Light" panose="020B0402020204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Frutiger LT 45 Light" panose="020B0402020204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Frutiger LT 45 Light" panose="020B0402020204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Frutiger LT 45 Light" panose="020B0402020204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GB" altLang="en-US" sz="700" dirty="0"/>
              <a:t>©</a:t>
            </a:r>
            <a:r>
              <a:rPr lang="en-GB" altLang="en-US" sz="700" dirty="0" smtClean="0"/>
              <a:t>2021 </a:t>
            </a:r>
            <a:r>
              <a:rPr lang="en-GB" altLang="en-US" sz="700" dirty="0"/>
              <a:t>Bradwell Power Generation Company Ltd. All rights Reserved. NOT PROTECTIVELY MARKED.</a:t>
            </a:r>
            <a:endParaRPr lang="en-US" altLang="en-US" sz="700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2147" y="3980442"/>
            <a:ext cx="1378548" cy="80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3185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36893841-7CD9-4005-B28F-ADCBAD3A733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684213" y="6308725"/>
            <a:ext cx="4802187" cy="403225"/>
          </a:xfrm>
          <a:ln/>
        </p:spPr>
        <p:txBody>
          <a:bodyPr/>
          <a:lstStyle/>
          <a:p>
            <a:r>
              <a:rPr lang="en-GB" altLang="en-US" dirty="0"/>
              <a:t>©</a:t>
            </a:r>
            <a:r>
              <a:rPr lang="en-GB" altLang="en-US" dirty="0" smtClean="0"/>
              <a:t>2021 </a:t>
            </a:r>
            <a:r>
              <a:rPr lang="en-GB" altLang="en-US" dirty="0"/>
              <a:t>Bradwell Power Generation Company Ltd. All rights Reserved. NOT PROTECTIVELY MARKED.</a:t>
            </a:r>
            <a:endParaRPr lang="en-US" altLang="en-US" dirty="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CCD8A66E-12B5-492A-BF41-64178E06234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fld id="{88B43C85-33A0-4A9B-A427-1A5606AF287B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9224" name="Rectangle 8">
            <a:extLst>
              <a:ext uri="{FF2B5EF4-FFF2-40B4-BE49-F238E27FC236}">
                <a16:creationId xmlns:a16="http://schemas.microsoft.com/office/drawing/2014/main" id="{EA2615D3-1B11-4E58-9497-E95698FEE32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29504" y="168638"/>
            <a:ext cx="7947025" cy="936625"/>
          </a:xfrm>
        </p:spPr>
        <p:txBody>
          <a:bodyPr/>
          <a:lstStyle/>
          <a:p>
            <a:r>
              <a:rPr lang="en-US" altLang="en-US" dirty="0"/>
              <a:t>BRB </a:t>
            </a:r>
            <a:r>
              <a:rPr lang="en-US" altLang="en-US" dirty="0" smtClean="0"/>
              <a:t>Location and Timeline</a:t>
            </a:r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553602-A957-4B4F-8508-E98FFFE0F62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04" y="988106"/>
            <a:ext cx="5224145" cy="382851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334760" y="4038082"/>
            <a:ext cx="6637777" cy="1814078"/>
            <a:chOff x="1891080" y="4935856"/>
            <a:chExt cx="5274492" cy="134140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EA5834D-68C4-498A-9A2A-8A9A0B6CD2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16696"/>
            <a:stretch/>
          </p:blipFill>
          <p:spPr>
            <a:xfrm>
              <a:off x="1891080" y="4935856"/>
              <a:ext cx="5274492" cy="134140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AB01C62-0AC5-4FE3-8697-1367CC5E47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907" t="12562" r="85022" b="72827"/>
            <a:stretch/>
          </p:blipFill>
          <p:spPr>
            <a:xfrm>
              <a:off x="3788308" y="5142875"/>
              <a:ext cx="614709" cy="227148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2ACB3C4-1A11-4758-A70F-16F51F2E13DC}"/>
                </a:ext>
              </a:extLst>
            </p:cNvPr>
            <p:cNvSpPr/>
            <p:nvPr/>
          </p:nvSpPr>
          <p:spPr>
            <a:xfrm>
              <a:off x="2112998" y="5120031"/>
              <a:ext cx="614709" cy="2499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54749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FD6AC-F66E-43C9-962A-A7C97F014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169" y="202848"/>
            <a:ext cx="7951462" cy="994172"/>
          </a:xfrm>
        </p:spPr>
        <p:txBody>
          <a:bodyPr/>
          <a:lstStyle/>
          <a:p>
            <a:r>
              <a:rPr lang="en-GB" dirty="0"/>
              <a:t>Workforce and Skills Development – Four Key Pillars</a:t>
            </a:r>
          </a:p>
        </p:txBody>
      </p:sp>
      <p:sp>
        <p:nvSpPr>
          <p:cNvPr id="6" name="Content Placeholder 14">
            <a:extLst>
              <a:ext uri="{FF2B5EF4-FFF2-40B4-BE49-F238E27FC236}">
                <a16:creationId xmlns:a16="http://schemas.microsoft.com/office/drawing/2014/main" id="{85901A70-551E-4AB8-89FA-102713B3CF24}"/>
              </a:ext>
            </a:extLst>
          </p:cNvPr>
          <p:cNvSpPr txBox="1">
            <a:spLocks/>
          </p:cNvSpPr>
          <p:nvPr/>
        </p:nvSpPr>
        <p:spPr>
          <a:xfrm>
            <a:off x="742974" y="1708731"/>
            <a:ext cx="7778726" cy="3712875"/>
          </a:xfrm>
          <a:prstGeom prst="rect">
            <a:avLst/>
          </a:prstGeom>
        </p:spPr>
        <p:txBody>
          <a:bodyPr>
            <a:noAutofit/>
          </a:bodyPr>
          <a:lstStyle>
            <a:lvl1pPr marL="363538" indent="-36353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Frutiger LT 45 Light" panose="020B0402020204020204" pitchFamily="34" charset="0"/>
                <a:ea typeface="+mn-ea"/>
                <a:cs typeface="+mn-cs"/>
              </a:defRPr>
            </a:lvl1pPr>
            <a:lvl2pPr marL="7461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2400">
                <a:solidFill>
                  <a:srgbClr val="000000"/>
                </a:solidFill>
                <a:latin typeface="Frutiger LT 45 Light" panose="020B0402020204020204" pitchFamily="34" charset="0"/>
                <a:cs typeface="+mn-cs"/>
              </a:defRPr>
            </a:lvl2pPr>
            <a:lvl3pPr marL="1028700" indent="-2809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2400">
                <a:solidFill>
                  <a:srgbClr val="000000"/>
                </a:solidFill>
                <a:latin typeface="Frutiger LT 45 Light" panose="020B0402020204020204" pitchFamily="34" charset="0"/>
                <a:cs typeface="+mn-cs"/>
              </a:defRPr>
            </a:lvl3pPr>
            <a:lvl4pPr marL="1335088" indent="-304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2400">
                <a:solidFill>
                  <a:srgbClr val="000000"/>
                </a:solidFill>
                <a:latin typeface="Frutiger LT 45 Light" panose="020B0402020204020204" pitchFamily="34" charset="0"/>
                <a:cs typeface="+mn-cs"/>
              </a:defRPr>
            </a:lvl4pPr>
            <a:lvl5pPr marL="1606550" indent="-2698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2400">
                <a:solidFill>
                  <a:srgbClr val="000000"/>
                </a:solidFill>
                <a:latin typeface="Frutiger LT 45 Light" panose="020B0402020204020204" pitchFamily="34" charset="0"/>
                <a:cs typeface="+mn-cs"/>
              </a:defRPr>
            </a:lvl5pPr>
            <a:lvl6pPr marL="2063750" indent="-2698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520950" indent="-2698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2978150" indent="-2698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435350" indent="-2698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000" b="1" kern="0" dirty="0"/>
              <a:t>Creating Economic Benefit </a:t>
            </a:r>
            <a:r>
              <a:rPr lang="en-US" sz="2000" kern="0" dirty="0"/>
              <a:t>- Addressing key national, regional and local priorities and leaving a sustainable legacy</a:t>
            </a:r>
          </a:p>
          <a:p>
            <a:pPr marL="457200" indent="-457200">
              <a:buFont typeface="+mj-lt"/>
              <a:buAutoNum type="arabicPeriod"/>
            </a:pPr>
            <a:endParaRPr lang="en-US" sz="2000" kern="0" dirty="0"/>
          </a:p>
          <a:p>
            <a:pPr marL="457200" indent="-457200">
              <a:buFont typeface="+mj-lt"/>
              <a:buAutoNum type="arabicPeriod"/>
            </a:pPr>
            <a:r>
              <a:rPr lang="en-US" sz="2000" b="1" kern="0" dirty="0"/>
              <a:t>Minimising Workforce Risk </a:t>
            </a:r>
            <a:r>
              <a:rPr lang="en-US" sz="2000" kern="0" dirty="0"/>
              <a:t>– Right skills, right place, right time</a:t>
            </a:r>
          </a:p>
          <a:p>
            <a:pPr marL="457200" indent="-457200">
              <a:buFont typeface="+mj-lt"/>
              <a:buAutoNum type="arabicPeriod"/>
            </a:pPr>
            <a:endParaRPr lang="en-US" sz="2000" kern="0" dirty="0"/>
          </a:p>
          <a:p>
            <a:pPr marL="457200" indent="-457200">
              <a:buFont typeface="+mj-lt"/>
              <a:buAutoNum type="arabicPeriod"/>
            </a:pPr>
            <a:r>
              <a:rPr lang="en-US" sz="2000" b="1" kern="0" dirty="0"/>
              <a:t>Being a ‘Force for Good’ in the Region</a:t>
            </a:r>
            <a:r>
              <a:rPr lang="en-US" sz="2000" kern="0" dirty="0"/>
              <a:t> – </a:t>
            </a:r>
            <a:r>
              <a:rPr lang="en-US" sz="2000" kern="0" dirty="0" smtClean="0"/>
              <a:t>Ensuring </a:t>
            </a:r>
            <a:r>
              <a:rPr lang="en-US" sz="2000" kern="0" dirty="0"/>
              <a:t>DCO </a:t>
            </a:r>
            <a:r>
              <a:rPr lang="en-US" sz="2000" kern="0" dirty="0" smtClean="0"/>
              <a:t>commitments </a:t>
            </a:r>
            <a:r>
              <a:rPr lang="en-US" sz="2000" kern="0" dirty="0"/>
              <a:t>leverage further investment</a:t>
            </a:r>
          </a:p>
          <a:p>
            <a:pPr marL="457200" indent="-457200">
              <a:buFont typeface="+mj-lt"/>
              <a:buAutoNum type="arabicPeriod"/>
            </a:pPr>
            <a:endParaRPr lang="en-US" sz="2000" kern="0" dirty="0"/>
          </a:p>
          <a:p>
            <a:pPr marL="457200" indent="-457200">
              <a:buFont typeface="+mj-lt"/>
              <a:buAutoNum type="arabicPeriod"/>
            </a:pPr>
            <a:r>
              <a:rPr lang="en-US" sz="2000" b="1" kern="0" dirty="0"/>
              <a:t>Integrating HPC, SZC and BRB Activity</a:t>
            </a:r>
            <a:r>
              <a:rPr lang="en-US" sz="2000" kern="0" dirty="0"/>
              <a:t> – </a:t>
            </a:r>
            <a:r>
              <a:rPr lang="en-US" sz="2000" kern="0" dirty="0" err="1"/>
              <a:t>Maximise</a:t>
            </a:r>
            <a:r>
              <a:rPr lang="en-US" sz="2000" kern="0" dirty="0"/>
              <a:t> </a:t>
            </a:r>
            <a:r>
              <a:rPr lang="en-US" sz="2000" kern="0" dirty="0" smtClean="0"/>
              <a:t>efficiencies and learn from experience, working closely with the supply chain, </a:t>
            </a:r>
            <a:r>
              <a:rPr lang="en-US" sz="2000" kern="0" dirty="0"/>
              <a:t>to drive </a:t>
            </a:r>
            <a:r>
              <a:rPr lang="en-US" sz="2000" kern="0" dirty="0" smtClean="0"/>
              <a:t>productivity</a:t>
            </a:r>
            <a:endParaRPr lang="en-US" sz="2000" kern="0" dirty="0"/>
          </a:p>
          <a:p>
            <a:pPr marL="839787" lvl="1" indent="-457200">
              <a:buFont typeface="+mj-lt"/>
              <a:buAutoNum type="alphaLcPeriod"/>
            </a:pPr>
            <a:endParaRPr lang="en-US" sz="2000" kern="0" dirty="0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36893841-7CD9-4005-B28F-ADCBAD3A733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684213" y="6308725"/>
            <a:ext cx="4802187" cy="403225"/>
          </a:xfrm>
          <a:ln/>
        </p:spPr>
        <p:txBody>
          <a:bodyPr/>
          <a:lstStyle/>
          <a:p>
            <a:r>
              <a:rPr lang="en-GB" altLang="en-US" dirty="0"/>
              <a:t>©</a:t>
            </a:r>
            <a:r>
              <a:rPr lang="en-GB" altLang="en-US" dirty="0" smtClean="0"/>
              <a:t>2021 </a:t>
            </a:r>
            <a:r>
              <a:rPr lang="en-GB" altLang="en-US" dirty="0"/>
              <a:t>Bradwell Power Generation Company Ltd. All rights Reserved. NOT PROTECTIVELY MARKED.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6885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FD6AC-F66E-43C9-962A-A7C97F014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984" y="225520"/>
            <a:ext cx="7951462" cy="994172"/>
          </a:xfrm>
        </p:spPr>
        <p:txBody>
          <a:bodyPr/>
          <a:lstStyle/>
          <a:p>
            <a:r>
              <a:rPr lang="en-GB" dirty="0" smtClean="0"/>
              <a:t>Early Bradwell B Commitments</a:t>
            </a:r>
            <a:endParaRPr lang="en-GB" dirty="0"/>
          </a:p>
        </p:txBody>
      </p:sp>
      <p:sp>
        <p:nvSpPr>
          <p:cNvPr id="6" name="Content Placeholder 14">
            <a:extLst>
              <a:ext uri="{FF2B5EF4-FFF2-40B4-BE49-F238E27FC236}">
                <a16:creationId xmlns:a16="http://schemas.microsoft.com/office/drawing/2014/main" id="{85901A70-551E-4AB8-89FA-102713B3CF24}"/>
              </a:ext>
            </a:extLst>
          </p:cNvPr>
          <p:cNvSpPr txBox="1">
            <a:spLocks/>
          </p:cNvSpPr>
          <p:nvPr/>
        </p:nvSpPr>
        <p:spPr>
          <a:xfrm>
            <a:off x="742974" y="1708731"/>
            <a:ext cx="7778726" cy="3712875"/>
          </a:xfrm>
          <a:prstGeom prst="rect">
            <a:avLst/>
          </a:prstGeom>
        </p:spPr>
        <p:txBody>
          <a:bodyPr>
            <a:noAutofit/>
          </a:bodyPr>
          <a:lstStyle>
            <a:lvl1pPr marL="363538" indent="-36353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Frutiger LT 45 Light" panose="020B0402020204020204" pitchFamily="34" charset="0"/>
                <a:ea typeface="+mn-ea"/>
                <a:cs typeface="+mn-cs"/>
              </a:defRPr>
            </a:lvl1pPr>
            <a:lvl2pPr marL="7461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2400">
                <a:solidFill>
                  <a:srgbClr val="000000"/>
                </a:solidFill>
                <a:latin typeface="Frutiger LT 45 Light" panose="020B0402020204020204" pitchFamily="34" charset="0"/>
                <a:cs typeface="+mn-cs"/>
              </a:defRPr>
            </a:lvl2pPr>
            <a:lvl3pPr marL="1028700" indent="-2809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2400">
                <a:solidFill>
                  <a:srgbClr val="000000"/>
                </a:solidFill>
                <a:latin typeface="Frutiger LT 45 Light" panose="020B0402020204020204" pitchFamily="34" charset="0"/>
                <a:cs typeface="+mn-cs"/>
              </a:defRPr>
            </a:lvl3pPr>
            <a:lvl4pPr marL="1335088" indent="-304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2400">
                <a:solidFill>
                  <a:srgbClr val="000000"/>
                </a:solidFill>
                <a:latin typeface="Frutiger LT 45 Light" panose="020B0402020204020204" pitchFamily="34" charset="0"/>
                <a:cs typeface="+mn-cs"/>
              </a:defRPr>
            </a:lvl4pPr>
            <a:lvl5pPr marL="1606550" indent="-2698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2400">
                <a:solidFill>
                  <a:srgbClr val="000000"/>
                </a:solidFill>
                <a:latin typeface="Frutiger LT 45 Light" panose="020B0402020204020204" pitchFamily="34" charset="0"/>
                <a:cs typeface="+mn-cs"/>
              </a:defRPr>
            </a:lvl5pPr>
            <a:lvl6pPr marL="2063750" indent="-2698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520950" indent="-2698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2978150" indent="-2698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435350" indent="-2698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82587" lvl="1" indent="0">
              <a:buNone/>
            </a:pPr>
            <a:endParaRPr lang="en-US" sz="2000" kern="0" dirty="0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36893841-7CD9-4005-B28F-ADCBAD3A733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684213" y="6308725"/>
            <a:ext cx="4802187" cy="403225"/>
          </a:xfrm>
          <a:ln/>
        </p:spPr>
        <p:txBody>
          <a:bodyPr/>
          <a:lstStyle/>
          <a:p>
            <a:r>
              <a:rPr lang="en-GB" altLang="en-US" dirty="0"/>
              <a:t>©</a:t>
            </a:r>
            <a:r>
              <a:rPr lang="en-GB" altLang="en-US" dirty="0" smtClean="0"/>
              <a:t>2021 </a:t>
            </a:r>
            <a:r>
              <a:rPr lang="en-GB" altLang="en-US" dirty="0"/>
              <a:t>Bradwell Power Generation Company Ltd. All rights Reserved. NOT PROTECTIVELY MARKED.</a:t>
            </a:r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162" y="1609725"/>
            <a:ext cx="7305675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34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FD6AC-F66E-43C9-962A-A7C97F014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918" y="160077"/>
            <a:ext cx="7886700" cy="994172"/>
          </a:xfrm>
        </p:spPr>
        <p:txBody>
          <a:bodyPr/>
          <a:lstStyle/>
          <a:p>
            <a:r>
              <a:rPr lang="en-GB" dirty="0"/>
              <a:t>Getting the Timing Right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53613" y="1105311"/>
            <a:ext cx="8051758" cy="5303513"/>
            <a:chOff x="570238" y="1259231"/>
            <a:chExt cx="8051758" cy="5303513"/>
          </a:xfrm>
        </p:grpSpPr>
        <p:grpSp>
          <p:nvGrpSpPr>
            <p:cNvPr id="6" name="Group 5"/>
            <p:cNvGrpSpPr/>
            <p:nvPr/>
          </p:nvGrpSpPr>
          <p:grpSpPr>
            <a:xfrm>
              <a:off x="570238" y="1259231"/>
              <a:ext cx="8051758" cy="5303513"/>
              <a:chOff x="651178" y="1306924"/>
              <a:chExt cx="8051758" cy="530351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1178" y="1306924"/>
                <a:ext cx="8051758" cy="5303513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3119717" y="3604260"/>
                <a:ext cx="4728317" cy="155565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sz="300" dirty="0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570238" y="1469195"/>
              <a:ext cx="1768232" cy="10156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Generic Project Example: Key Stage Alignment to Opportunity</a:t>
              </a:r>
            </a:p>
            <a:p>
              <a:endPara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Rectangle 8">
            <a:extLst>
              <a:ext uri="{FF2B5EF4-FFF2-40B4-BE49-F238E27FC236}">
                <a16:creationId xmlns:a16="http://schemas.microsoft.com/office/drawing/2014/main" id="{36893841-7CD9-4005-B28F-ADCBAD3A733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681688" y="6408824"/>
            <a:ext cx="4802187" cy="403225"/>
          </a:xfrm>
          <a:ln/>
        </p:spPr>
        <p:txBody>
          <a:bodyPr/>
          <a:lstStyle/>
          <a:p>
            <a:r>
              <a:rPr lang="en-GB" altLang="en-US" dirty="0"/>
              <a:t>©</a:t>
            </a:r>
            <a:r>
              <a:rPr lang="en-GB" altLang="en-US" dirty="0" smtClean="0"/>
              <a:t>2021 </a:t>
            </a:r>
            <a:r>
              <a:rPr lang="en-GB" altLang="en-US" dirty="0"/>
              <a:t>Bradwell Power Generation Company Ltd. All rights Reserved. NOT PROTECTIVELY MARKED.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18256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54590" y="218471"/>
            <a:ext cx="7947025" cy="936625"/>
          </a:xfrm>
        </p:spPr>
        <p:txBody>
          <a:bodyPr/>
          <a:lstStyle/>
          <a:p>
            <a:r>
              <a:rPr lang="en-GB" altLang="en-US" dirty="0">
                <a:solidFill>
                  <a:srgbClr val="FFA02F"/>
                </a:solidFill>
                <a:ea typeface="黑体" panose="02010609060101010101" pitchFamily="49" charset="-122"/>
              </a:rPr>
              <a:t>Hinkley Point C: </a:t>
            </a:r>
            <a:r>
              <a:rPr lang="en-GB" altLang="en-US" dirty="0" smtClean="0">
                <a:solidFill>
                  <a:srgbClr val="FFA02F"/>
                </a:solidFill>
                <a:ea typeface="黑体" panose="02010609060101010101" pitchFamily="49" charset="-122"/>
              </a:rPr>
              <a:t>The </a:t>
            </a:r>
            <a:r>
              <a:rPr lang="en-GB" altLang="en-US" dirty="0">
                <a:solidFill>
                  <a:srgbClr val="FFA02F"/>
                </a:solidFill>
                <a:ea typeface="黑体" panose="02010609060101010101" pitchFamily="49" charset="-122"/>
              </a:rPr>
              <a:t>Experience So Far</a:t>
            </a:r>
          </a:p>
        </p:txBody>
      </p:sp>
      <p:sp>
        <p:nvSpPr>
          <p:cNvPr id="7172" name="Slide Number Placeholder 4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238125" y="5605462"/>
            <a:ext cx="431800" cy="403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4C153B7-EF9F-4A38-ACD4-DB2E17F92A91}" type="slidenum">
              <a:rPr lang="zh-CN" altLang="en-US" smtClean="0">
                <a:solidFill>
                  <a:srgbClr val="A5A4A3"/>
                </a:solidFill>
                <a:ea typeface="黑体" panose="02010609060101010101" pitchFamily="49" charset="-122"/>
              </a:rPr>
              <a:pPr/>
              <a:t>8</a:t>
            </a:fld>
            <a:endParaRPr lang="en-US" altLang="zh-CN">
              <a:solidFill>
                <a:srgbClr val="A5A4A3"/>
              </a:solidFill>
              <a:ea typeface="黑体" panose="02010609060101010101" pitchFamily="49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84778"/>
            <a:ext cx="9144000" cy="179313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893841-7CD9-4005-B28F-ADCBAD3A7339}"/>
              </a:ext>
            </a:extLst>
          </p:cNvPr>
          <p:cNvSpPr txBox="1">
            <a:spLocks noChangeArrowheads="1"/>
          </p:cNvSpPr>
          <p:nvPr/>
        </p:nvSpPr>
        <p:spPr>
          <a:xfrm>
            <a:off x="684213" y="6308725"/>
            <a:ext cx="4802187" cy="403225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Frutiger LT 45 Light" panose="020B0402020204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Frutiger LT 45 Light" panose="020B0402020204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Frutiger LT 45 Light" panose="020B0402020204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Frutiger LT 45 Light" panose="020B0402020204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Frutiger LT 45 Light" panose="020B0402020204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Frutiger LT 45 Light" panose="020B0402020204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Frutiger LT 45 Light" panose="020B0402020204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Frutiger LT 45 Light" panose="020B0402020204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Frutiger LT 45 Light" panose="020B0402020204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GB" altLang="en-US" sz="700" dirty="0"/>
              <a:t>©</a:t>
            </a:r>
            <a:r>
              <a:rPr lang="en-GB" altLang="en-US" sz="700" dirty="0" smtClean="0"/>
              <a:t>2021 </a:t>
            </a:r>
            <a:r>
              <a:rPr lang="en-GB" altLang="en-US" sz="700" dirty="0"/>
              <a:t>Bradwell Power Generation Company Ltd. All rights Reserved. NOT PROTECTIVELY MARKED.</a:t>
            </a:r>
            <a:endParaRPr lang="en-US" altLang="en-US" sz="7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7075" y="1285875"/>
            <a:ext cx="3164046" cy="1427049"/>
          </a:xfrm>
          <a:prstGeom prst="rect">
            <a:avLst/>
          </a:prstGeom>
        </p:spPr>
      </p:pic>
      <p:sp>
        <p:nvSpPr>
          <p:cNvPr id="7173" name="Content Placeholder 12"/>
          <p:cNvSpPr>
            <a:spLocks noGrp="1"/>
          </p:cNvSpPr>
          <p:nvPr>
            <p:ph idx="1"/>
          </p:nvPr>
        </p:nvSpPr>
        <p:spPr>
          <a:xfrm>
            <a:off x="728663" y="1285875"/>
            <a:ext cx="7661275" cy="3420595"/>
          </a:xfrm>
        </p:spPr>
        <p:txBody>
          <a:bodyPr/>
          <a:lstStyle/>
          <a:p>
            <a:pPr marL="0" indent="0">
              <a:buNone/>
            </a:pPr>
            <a:endParaRPr lang="en-GB" altLang="en-US" sz="1200" dirty="0">
              <a:ea typeface="黑体" panose="02010609060101010101" pitchFamily="49" charset="-122"/>
            </a:endParaRPr>
          </a:p>
          <a:p>
            <a:r>
              <a:rPr lang="en-GB" altLang="en-US" sz="1600" dirty="0" smtClean="0">
                <a:ea typeface="黑体" panose="02010609060101010101" pitchFamily="49" charset="-122"/>
              </a:rPr>
              <a:t>11,769 </a:t>
            </a:r>
            <a:r>
              <a:rPr lang="en-GB" altLang="en-US" sz="1600" dirty="0">
                <a:ea typeface="黑体" panose="02010609060101010101" pitchFamily="49" charset="-122"/>
              </a:rPr>
              <a:t>job </a:t>
            </a:r>
            <a:r>
              <a:rPr lang="en-GB" altLang="en-US" sz="1600" dirty="0" smtClean="0">
                <a:ea typeface="黑体" panose="02010609060101010101" pitchFamily="49" charset="-122"/>
              </a:rPr>
              <a:t>opportunities</a:t>
            </a:r>
          </a:p>
          <a:p>
            <a:r>
              <a:rPr lang="en-GB" altLang="en-US" sz="1600" dirty="0" smtClean="0">
                <a:ea typeface="黑体" panose="02010609060101010101" pitchFamily="49" charset="-122"/>
              </a:rPr>
              <a:t>36% of the workforce recruited from the local area</a:t>
            </a:r>
          </a:p>
          <a:p>
            <a:r>
              <a:rPr lang="en-GB" altLang="en-US" sz="1600" dirty="0" smtClean="0">
                <a:ea typeface="黑体" panose="02010609060101010101" pitchFamily="49" charset="-122"/>
              </a:rPr>
              <a:t>1240 people helped into new jobs by the Hinkley</a:t>
            </a:r>
          </a:p>
          <a:p>
            <a:pPr marL="0" indent="0">
              <a:buNone/>
            </a:pPr>
            <a:r>
              <a:rPr lang="en-GB" altLang="en-US" sz="1600" dirty="0" smtClean="0">
                <a:ea typeface="黑体" panose="02010609060101010101" pitchFamily="49" charset="-122"/>
              </a:rPr>
              <a:t>       Jobs Service</a:t>
            </a:r>
            <a:endParaRPr lang="en-GB" altLang="en-US" sz="1600" dirty="0">
              <a:ea typeface="黑体" panose="02010609060101010101" pitchFamily="49" charset="-122"/>
            </a:endParaRPr>
          </a:p>
          <a:p>
            <a:r>
              <a:rPr lang="en-GB" altLang="en-US" sz="1600" dirty="0" smtClean="0">
                <a:ea typeface="黑体" panose="02010609060101010101" pitchFamily="49" charset="-122"/>
              </a:rPr>
              <a:t>756 apprentices</a:t>
            </a:r>
          </a:p>
          <a:p>
            <a:r>
              <a:rPr lang="en-GB" altLang="en-US" sz="1600" dirty="0" smtClean="0">
                <a:ea typeface="黑体" panose="02010609060101010101" pitchFamily="49" charset="-122"/>
              </a:rPr>
              <a:t>14000 people trained and assessed at Construction Skills and Innovation Centre</a:t>
            </a:r>
          </a:p>
          <a:p>
            <a:r>
              <a:rPr lang="en-GB" altLang="en-US" sz="1600" dirty="0" smtClean="0">
                <a:ea typeface="黑体" panose="02010609060101010101" pitchFamily="49" charset="-122"/>
              </a:rPr>
              <a:t>1841 members of the workforce who upskilled in classroom-based training in 2020</a:t>
            </a:r>
            <a:endParaRPr lang="en-GB" altLang="en-US" sz="1600" dirty="0">
              <a:ea typeface="黑体" panose="02010609060101010101" pitchFamily="49" charset="-122"/>
            </a:endParaRPr>
          </a:p>
          <a:p>
            <a:r>
              <a:rPr lang="en-GB" altLang="en-US" sz="1600" dirty="0" smtClean="0">
                <a:ea typeface="黑体" panose="02010609060101010101" pitchFamily="49" charset="-122"/>
              </a:rPr>
              <a:t>Total projected jobs to be supported by the </a:t>
            </a:r>
            <a:r>
              <a:rPr lang="en-GB" altLang="en-US" sz="1600" dirty="0" smtClean="0">
                <a:solidFill>
                  <a:schemeClr val="tx1"/>
                </a:solidFill>
                <a:ea typeface="黑体" panose="02010609060101010101" pitchFamily="49" charset="-122"/>
              </a:rPr>
              <a:t>project – 71,000</a:t>
            </a:r>
            <a:endParaRPr lang="en-GB" altLang="en-US" sz="1600" dirty="0">
              <a:solidFill>
                <a:schemeClr val="tx1"/>
              </a:solidFill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58774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42913" y="216247"/>
            <a:ext cx="7947025" cy="936625"/>
          </a:xfrm>
        </p:spPr>
        <p:txBody>
          <a:bodyPr/>
          <a:lstStyle/>
          <a:p>
            <a:r>
              <a:rPr lang="en-GB" altLang="en-US" dirty="0">
                <a:ea typeface="黑体" panose="02010609060101010101" pitchFamily="49" charset="-122"/>
              </a:rPr>
              <a:t>What Now for Bradwell 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CC430-BF6C-4A22-B29A-34B4C0018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663" y="1040548"/>
            <a:ext cx="7661275" cy="4325937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Develop knowledge transfer </a:t>
            </a:r>
            <a:r>
              <a:rPr lang="en-GB" dirty="0">
                <a:solidFill>
                  <a:srgbClr val="000104"/>
                </a:solidFill>
              </a:rPr>
              <a:t>from other NNB and UK NSIP projects</a:t>
            </a:r>
          </a:p>
          <a:p>
            <a:pPr marL="452437" lvl="1" indent="0">
              <a:buNone/>
              <a:defRPr/>
            </a:pPr>
            <a:endParaRPr lang="en-GB" sz="1800" dirty="0">
              <a:solidFill>
                <a:srgbClr val="000104"/>
              </a:solidFill>
            </a:endParaRPr>
          </a:p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Further develop Skills and Education strategy together with </a:t>
            </a:r>
            <a:r>
              <a:rPr lang="en-GB" dirty="0" smtClean="0">
                <a:solidFill>
                  <a:srgbClr val="000000"/>
                </a:solidFill>
              </a:rPr>
              <a:t>Essex</a:t>
            </a:r>
          </a:p>
          <a:p>
            <a:pPr>
              <a:defRPr/>
            </a:pPr>
            <a:endParaRPr lang="en-GB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GB" dirty="0" smtClean="0"/>
              <a:t>Education Outreach – develop proposals with partners</a:t>
            </a:r>
            <a:endParaRPr lang="en-GB" dirty="0">
              <a:solidFill>
                <a:srgbClr val="000000"/>
              </a:solidFill>
            </a:endParaRPr>
          </a:p>
          <a:p>
            <a:pPr marL="0" indent="0">
              <a:buNone/>
              <a:defRPr/>
            </a:pPr>
            <a:endParaRPr lang="en-GB" dirty="0">
              <a:solidFill>
                <a:srgbClr val="000000"/>
              </a:solidFill>
            </a:endParaRPr>
          </a:p>
          <a:p>
            <a:pPr marL="0" indent="0" algn="ctr">
              <a:buNone/>
              <a:defRPr/>
            </a:pPr>
            <a:r>
              <a:rPr lang="en-GB" b="1" dirty="0"/>
              <a:t>Delivering Bradwell B in Partnership</a:t>
            </a:r>
            <a:endParaRPr lang="en-GB" b="1" dirty="0">
              <a:solidFill>
                <a:srgbClr val="000000"/>
              </a:solidFill>
            </a:endParaRPr>
          </a:p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3317" name="Slide Number Placeholder 4"/>
          <p:cNvSpPr>
            <a:spLocks noGrp="1" noChangeArrowheads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A0AD9A9-050A-4D3F-82FF-88F0BA40F422}" type="slidenum">
              <a:rPr lang="zh-CN" altLang="en-US" smtClean="0">
                <a:solidFill>
                  <a:srgbClr val="A5A4A3"/>
                </a:solidFill>
                <a:ea typeface="黑体" panose="02010609060101010101" pitchFamily="49" charset="-122"/>
              </a:rPr>
              <a:pPr/>
              <a:t>9</a:t>
            </a:fld>
            <a:endParaRPr lang="en-US" altLang="zh-CN">
              <a:solidFill>
                <a:srgbClr val="A5A4A3"/>
              </a:solidFill>
              <a:ea typeface="黑体" panose="02010609060101010101" pitchFamily="49" charset="-122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36893841-7CD9-4005-B28F-ADCBAD3A7339}"/>
              </a:ext>
            </a:extLst>
          </p:cNvPr>
          <p:cNvSpPr txBox="1">
            <a:spLocks noChangeArrowheads="1"/>
          </p:cNvSpPr>
          <p:nvPr/>
        </p:nvSpPr>
        <p:spPr>
          <a:xfrm>
            <a:off x="682625" y="6408001"/>
            <a:ext cx="4802187" cy="403225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Frutiger LT 45 Light" panose="020B0402020204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Frutiger LT 45 Light" panose="020B0402020204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Frutiger LT 45 Light" panose="020B0402020204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Frutiger LT 45 Light" panose="020B0402020204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Frutiger LT 45 Light" panose="020B0402020204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Frutiger LT 45 Light" panose="020B0402020204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Frutiger LT 45 Light" panose="020B0402020204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Frutiger LT 45 Light" panose="020B0402020204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Frutiger LT 45 Light" panose="020B0402020204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GB" altLang="en-US" sz="700" dirty="0"/>
              <a:t>©</a:t>
            </a:r>
            <a:r>
              <a:rPr lang="en-GB" altLang="en-US" sz="700" dirty="0" smtClean="0"/>
              <a:t>2021 </a:t>
            </a:r>
            <a:r>
              <a:rPr lang="en-GB" altLang="en-US" sz="700" dirty="0"/>
              <a:t>Bradwell Power Generation Company Ltd. All rights Reserved. NOT PROTECTIVELY MARKED.</a:t>
            </a:r>
            <a:endParaRPr lang="en-US" altLang="en-US" sz="700" dirty="0"/>
          </a:p>
        </p:txBody>
      </p:sp>
    </p:spTree>
    <p:extLst>
      <p:ext uri="{BB962C8B-B14F-4D97-AF65-F5344CB8AC3E}">
        <p14:creationId xmlns:p14="http://schemas.microsoft.com/office/powerpoint/2010/main" val="2106678716"/>
      </p:ext>
    </p:extLst>
  </p:cSld>
  <p:clrMapOvr>
    <a:masterClrMapping/>
  </p:clrMapOvr>
</p:sld>
</file>

<file path=ppt/theme/theme1.xml><?xml version="1.0" encoding="utf-8"?>
<a:theme xmlns:a="http://schemas.openxmlformats.org/drawingml/2006/main" name="BRB 1">
  <a:themeElements>
    <a:clrScheme name="BRB">
      <a:dk1>
        <a:srgbClr val="000000"/>
      </a:dk1>
      <a:lt1>
        <a:srgbClr val="FFFFFF"/>
      </a:lt1>
      <a:dk2>
        <a:srgbClr val="2DAAE6"/>
      </a:dk2>
      <a:lt2>
        <a:srgbClr val="004A86"/>
      </a:lt2>
      <a:accent1>
        <a:srgbClr val="004A86"/>
      </a:accent1>
      <a:accent2>
        <a:srgbClr val="004A86"/>
      </a:accent2>
      <a:accent3>
        <a:srgbClr val="FFFFFF"/>
      </a:accent3>
      <a:accent4>
        <a:srgbClr val="004A86"/>
      </a:accent4>
      <a:accent5>
        <a:srgbClr val="004A86"/>
      </a:accent5>
      <a:accent6>
        <a:srgbClr val="004A86"/>
      </a:accent6>
      <a:hlink>
        <a:srgbClr val="2DAAE6"/>
      </a:hlink>
      <a:folHlink>
        <a:srgbClr val="509E2F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PC 1 1">
        <a:dk1>
          <a:srgbClr val="000000"/>
        </a:dk1>
        <a:lt1>
          <a:srgbClr val="FFFFFF"/>
        </a:lt1>
        <a:dk2>
          <a:srgbClr val="FE5815"/>
        </a:dk2>
        <a:lt2>
          <a:srgbClr val="005BBB"/>
        </a:lt2>
        <a:accent1>
          <a:srgbClr val="FFA02F"/>
        </a:accent1>
        <a:accent2>
          <a:srgbClr val="001A70"/>
        </a:accent2>
        <a:accent3>
          <a:srgbClr val="FFFFFF"/>
        </a:accent3>
        <a:accent4>
          <a:srgbClr val="000000"/>
        </a:accent4>
        <a:accent5>
          <a:srgbClr val="FFCDAD"/>
        </a:accent5>
        <a:accent6>
          <a:srgbClr val="001665"/>
        </a:accent6>
        <a:hlink>
          <a:srgbClr val="C4D600"/>
        </a:hlink>
        <a:folHlink>
          <a:srgbClr val="509E2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RB_Powerpoint_Template2.potx" id="{F110FAAA-E7CE-479F-BBCC-5C9F02ACAEB4}" vid="{B2FE3B29-724F-46EC-B45B-DAA642B43C57}"/>
    </a:ext>
  </a:extLst>
</a:theme>
</file>

<file path=ppt/theme/theme2.xml><?xml version="1.0" encoding="utf-8"?>
<a:theme xmlns:a="http://schemas.openxmlformats.org/drawingml/2006/main" name="1_BRB 1">
  <a:themeElements>
    <a:clrScheme name="BRB">
      <a:dk1>
        <a:srgbClr val="000000"/>
      </a:dk1>
      <a:lt1>
        <a:srgbClr val="FFFFFF"/>
      </a:lt1>
      <a:dk2>
        <a:srgbClr val="2DAAE6"/>
      </a:dk2>
      <a:lt2>
        <a:srgbClr val="004A86"/>
      </a:lt2>
      <a:accent1>
        <a:srgbClr val="004A86"/>
      </a:accent1>
      <a:accent2>
        <a:srgbClr val="004A86"/>
      </a:accent2>
      <a:accent3>
        <a:srgbClr val="FFFFFF"/>
      </a:accent3>
      <a:accent4>
        <a:srgbClr val="004A86"/>
      </a:accent4>
      <a:accent5>
        <a:srgbClr val="004A86"/>
      </a:accent5>
      <a:accent6>
        <a:srgbClr val="004A86"/>
      </a:accent6>
      <a:hlink>
        <a:srgbClr val="2DAAE6"/>
      </a:hlink>
      <a:folHlink>
        <a:srgbClr val="509E2F"/>
      </a:folHlink>
    </a:clrScheme>
    <a:fontScheme name="1_HPC 1">
      <a:majorFont>
        <a:latin typeface="Frutiger LT 55 Roman"/>
        <a:ea typeface=""/>
        <a:cs typeface="Arial"/>
      </a:majorFont>
      <a:minorFont>
        <a:latin typeface="Frutiger LT 45 Light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HPC 1 1">
        <a:dk1>
          <a:srgbClr val="000000"/>
        </a:dk1>
        <a:lt1>
          <a:srgbClr val="FFFFFF"/>
        </a:lt1>
        <a:dk2>
          <a:srgbClr val="FE5815"/>
        </a:dk2>
        <a:lt2>
          <a:srgbClr val="005BBB"/>
        </a:lt2>
        <a:accent1>
          <a:srgbClr val="FFA02F"/>
        </a:accent1>
        <a:accent2>
          <a:srgbClr val="001A70"/>
        </a:accent2>
        <a:accent3>
          <a:srgbClr val="FFFFFF"/>
        </a:accent3>
        <a:accent4>
          <a:srgbClr val="000000"/>
        </a:accent4>
        <a:accent5>
          <a:srgbClr val="FFCDAD"/>
        </a:accent5>
        <a:accent6>
          <a:srgbClr val="001665"/>
        </a:accent6>
        <a:hlink>
          <a:srgbClr val="C4D600"/>
        </a:hlink>
        <a:folHlink>
          <a:srgbClr val="509E2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RB_Powerpoint_Template2.potx" id="{F110FAAA-E7CE-479F-BBCC-5C9F02ACAEB4}" vid="{EE656886-3390-49C2-90C3-F4B494FEC04C}"/>
    </a:ext>
  </a:extLst>
</a:theme>
</file>

<file path=ppt/theme/theme3.xml><?xml version="1.0" encoding="utf-8"?>
<a:theme xmlns:a="http://schemas.openxmlformats.org/drawingml/2006/main" name="DIVIDER">
  <a:themeElements>
    <a:clrScheme name="BRB">
      <a:dk1>
        <a:srgbClr val="000000"/>
      </a:dk1>
      <a:lt1>
        <a:srgbClr val="FFFFFF"/>
      </a:lt1>
      <a:dk2>
        <a:srgbClr val="2DAAE6"/>
      </a:dk2>
      <a:lt2>
        <a:srgbClr val="004A86"/>
      </a:lt2>
      <a:accent1>
        <a:srgbClr val="004A86"/>
      </a:accent1>
      <a:accent2>
        <a:srgbClr val="004A86"/>
      </a:accent2>
      <a:accent3>
        <a:srgbClr val="FFFFFF"/>
      </a:accent3>
      <a:accent4>
        <a:srgbClr val="004A86"/>
      </a:accent4>
      <a:accent5>
        <a:srgbClr val="004A86"/>
      </a:accent5>
      <a:accent6>
        <a:srgbClr val="004A86"/>
      </a:accent6>
      <a:hlink>
        <a:srgbClr val="2DAAE6"/>
      </a:hlink>
      <a:folHlink>
        <a:srgbClr val="509E2F"/>
      </a:folHlink>
    </a:clrScheme>
    <a:fontScheme name="DIVIDER">
      <a:majorFont>
        <a:latin typeface="Frutiger LT 55 Roman"/>
        <a:ea typeface=""/>
        <a:cs typeface="Arial"/>
      </a:majorFont>
      <a:minorFont>
        <a:latin typeface="Frutiger LT 45 Light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VIDER 1">
        <a:dk1>
          <a:srgbClr val="000000"/>
        </a:dk1>
        <a:lt1>
          <a:srgbClr val="FFFFFF"/>
        </a:lt1>
        <a:dk2>
          <a:srgbClr val="FE5815"/>
        </a:dk2>
        <a:lt2>
          <a:srgbClr val="005BBB"/>
        </a:lt2>
        <a:accent1>
          <a:srgbClr val="FFA02F"/>
        </a:accent1>
        <a:accent2>
          <a:srgbClr val="001A70"/>
        </a:accent2>
        <a:accent3>
          <a:srgbClr val="FFFFFF"/>
        </a:accent3>
        <a:accent4>
          <a:srgbClr val="000000"/>
        </a:accent4>
        <a:accent5>
          <a:srgbClr val="FFCDAD"/>
        </a:accent5>
        <a:accent6>
          <a:srgbClr val="001665"/>
        </a:accent6>
        <a:hlink>
          <a:srgbClr val="C4D600"/>
        </a:hlink>
        <a:folHlink>
          <a:srgbClr val="509E2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RB_Powerpoint_Template2.potx" id="{F110FAAA-E7CE-479F-BBCC-5C9F02ACAEB4}" vid="{16465FBB-7781-4A31-869A-7E340E6D0D1A}"/>
    </a:ext>
  </a:extLst>
</a:theme>
</file>

<file path=ppt/theme/theme4.xml><?xml version="1.0" encoding="utf-8"?>
<a:theme xmlns:a="http://schemas.openxmlformats.org/drawingml/2006/main" name="THANK YOU">
  <a:themeElements>
    <a:clrScheme name="BRB">
      <a:dk1>
        <a:srgbClr val="000000"/>
      </a:dk1>
      <a:lt1>
        <a:srgbClr val="FFFFFF"/>
      </a:lt1>
      <a:dk2>
        <a:srgbClr val="2DAAE6"/>
      </a:dk2>
      <a:lt2>
        <a:srgbClr val="004A86"/>
      </a:lt2>
      <a:accent1>
        <a:srgbClr val="004A86"/>
      </a:accent1>
      <a:accent2>
        <a:srgbClr val="004A86"/>
      </a:accent2>
      <a:accent3>
        <a:srgbClr val="FFFFFF"/>
      </a:accent3>
      <a:accent4>
        <a:srgbClr val="004A86"/>
      </a:accent4>
      <a:accent5>
        <a:srgbClr val="004A86"/>
      </a:accent5>
      <a:accent6>
        <a:srgbClr val="004A86"/>
      </a:accent6>
      <a:hlink>
        <a:srgbClr val="2DAAE6"/>
      </a:hlink>
      <a:folHlink>
        <a:srgbClr val="509E2F"/>
      </a:folHlink>
    </a:clrScheme>
    <a:fontScheme name="THANK YOU">
      <a:majorFont>
        <a:latin typeface="Frutiger LT 55 Roman"/>
        <a:ea typeface=""/>
        <a:cs typeface="Arial"/>
      </a:majorFont>
      <a:minorFont>
        <a:latin typeface="Frutiger LT 45 Light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HANK YOU 1">
        <a:dk1>
          <a:srgbClr val="000000"/>
        </a:dk1>
        <a:lt1>
          <a:srgbClr val="FFFFFF"/>
        </a:lt1>
        <a:dk2>
          <a:srgbClr val="FE5815"/>
        </a:dk2>
        <a:lt2>
          <a:srgbClr val="005BBB"/>
        </a:lt2>
        <a:accent1>
          <a:srgbClr val="FFA02F"/>
        </a:accent1>
        <a:accent2>
          <a:srgbClr val="001A70"/>
        </a:accent2>
        <a:accent3>
          <a:srgbClr val="FFFFFF"/>
        </a:accent3>
        <a:accent4>
          <a:srgbClr val="000000"/>
        </a:accent4>
        <a:accent5>
          <a:srgbClr val="FFCDAD"/>
        </a:accent5>
        <a:accent6>
          <a:srgbClr val="001665"/>
        </a:accent6>
        <a:hlink>
          <a:srgbClr val="C4D600"/>
        </a:hlink>
        <a:folHlink>
          <a:srgbClr val="509E2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RB_Powerpoint_Template2.potx" id="{F110FAAA-E7CE-479F-BBCC-5C9F02ACAEB4}" vid="{2A756E48-4403-4A38-8CFE-A7D87CB29377}"/>
    </a:ext>
  </a:extLst>
</a:theme>
</file>

<file path=ppt/theme/theme5.xml><?xml version="1.0" encoding="utf-8"?>
<a:theme xmlns:a="http://schemas.openxmlformats.org/drawingml/2006/main" name="5_The Brand Union">
  <a:themeElements>
    <a:clrScheme name="中广核">
      <a:dk1>
        <a:srgbClr val="202020"/>
      </a:dk1>
      <a:lt1>
        <a:srgbClr val="FFFFFF"/>
      </a:lt1>
      <a:dk2>
        <a:srgbClr val="303030"/>
      </a:dk2>
      <a:lt2>
        <a:srgbClr val="FFFFFF"/>
      </a:lt2>
      <a:accent1>
        <a:srgbClr val="A6D7F2"/>
      </a:accent1>
      <a:accent2>
        <a:srgbClr val="50B8E5"/>
      </a:accent2>
      <a:accent3>
        <a:srgbClr val="12A7DB"/>
      </a:accent3>
      <a:accent4>
        <a:srgbClr val="004A86"/>
      </a:accent4>
      <a:accent5>
        <a:srgbClr val="ED6C00"/>
      </a:accent5>
      <a:accent6>
        <a:srgbClr val="F6AB00"/>
      </a:accent6>
      <a:hlink>
        <a:srgbClr val="00B0F0"/>
      </a:hlink>
      <a:folHlink>
        <a:srgbClr val="7F7F7F"/>
      </a:folHlink>
    </a:clrScheme>
    <a:fontScheme name="方正兰亭">
      <a:majorFont>
        <a:latin typeface="Arial"/>
        <a:ea typeface="方正兰亭中黑_GBK"/>
        <a:cs typeface=""/>
      </a:majorFont>
      <a:minorFont>
        <a:latin typeface="Arial"/>
        <a:ea typeface="方正兰亭黑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126000" tIns="82800" rIns="90000" bIns="46800" numCol="1" rtlCol="0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0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黑体" pitchFamily="2" charset="-122"/>
            <a:cs typeface="黑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126000" tIns="82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黑体" pitchFamily="2" charset="-122"/>
            <a:cs typeface="黑体" pitchFamily="2" charset="-122"/>
          </a:defRPr>
        </a:defPPr>
      </a:lstStyle>
    </a:lnDef>
  </a:objectDefaults>
  <a:extraClrSchemeLst>
    <a:extraClrScheme>
      <a:clrScheme name="The Brand Union 1">
        <a:dk1>
          <a:srgbClr val="565759"/>
        </a:dk1>
        <a:lt1>
          <a:srgbClr val="FFFFFF"/>
        </a:lt1>
        <a:dk2>
          <a:srgbClr val="565759"/>
        </a:dk2>
        <a:lt2>
          <a:srgbClr val="ABAEA5"/>
        </a:lt2>
        <a:accent1>
          <a:srgbClr val="00ACF0"/>
        </a:accent1>
        <a:accent2>
          <a:srgbClr val="EDE7DD"/>
        </a:accent2>
        <a:accent3>
          <a:srgbClr val="FFFFFF"/>
        </a:accent3>
        <a:accent4>
          <a:srgbClr val="48494B"/>
        </a:accent4>
        <a:accent5>
          <a:srgbClr val="AAD2F6"/>
        </a:accent5>
        <a:accent6>
          <a:srgbClr val="D7D1C8"/>
        </a:accent6>
        <a:hlink>
          <a:srgbClr val="64673E"/>
        </a:hlink>
        <a:folHlink>
          <a:srgbClr val="B9B09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BRB">
      <a:dk1>
        <a:srgbClr val="000000"/>
      </a:dk1>
      <a:lt1>
        <a:srgbClr val="FFFFFF"/>
      </a:lt1>
      <a:dk2>
        <a:srgbClr val="2DAAE6"/>
      </a:dk2>
      <a:lt2>
        <a:srgbClr val="004A86"/>
      </a:lt2>
      <a:accent1>
        <a:srgbClr val="004A86"/>
      </a:accent1>
      <a:accent2>
        <a:srgbClr val="004A86"/>
      </a:accent2>
      <a:accent3>
        <a:srgbClr val="FFFFFF"/>
      </a:accent3>
      <a:accent4>
        <a:srgbClr val="004A86"/>
      </a:accent4>
      <a:accent5>
        <a:srgbClr val="004A86"/>
      </a:accent5>
      <a:accent6>
        <a:srgbClr val="004A86"/>
      </a:accent6>
      <a:hlink>
        <a:srgbClr val="2DAAE6"/>
      </a:hlink>
      <a:folHlink>
        <a:srgbClr val="509E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34A7656483B74FB66C73ECEA17E281" ma:contentTypeVersion="14" ma:contentTypeDescription="Create a new document." ma:contentTypeScope="" ma:versionID="7b4c043b83833dfa6c7653fe92e5177a">
  <xsd:schema xmlns:xsd="http://www.w3.org/2001/XMLSchema" xmlns:xs="http://www.w3.org/2001/XMLSchema" xmlns:p="http://schemas.microsoft.com/office/2006/metadata/properties" xmlns:ns2="a9f12287-5f74-4593-92c9-e973669b9a71" xmlns:ns3="6140e513-9c0e-4e73-9b29-9e780522eb94" targetNamespace="http://schemas.microsoft.com/office/2006/metadata/properties" ma:root="true" ma:fieldsID="4ba1f8288ec5762bba5a4e6839ae30ba" ns2:_="" ns3:_="">
    <xsd:import namespace="a9f12287-5f74-4593-92c9-e973669b9a71"/>
    <xsd:import namespace="6140e513-9c0e-4e73-9b29-9e780522eb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_Flow_SignoffStatu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f12287-5f74-4593-92c9-e973669b9a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40e513-9c0e-4e73-9b29-9e780522eb9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a9f12287-5f74-4593-92c9-e973669b9a7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4AF32B3-465C-4923-8FC4-D1C4EA914FA9}"/>
</file>

<file path=customXml/itemProps2.xml><?xml version="1.0" encoding="utf-8"?>
<ds:datastoreItem xmlns:ds="http://schemas.openxmlformats.org/officeDocument/2006/customXml" ds:itemID="{934062B3-6609-4F94-8942-066930D7297E}">
  <ds:schemaRefs>
    <ds:schemaRef ds:uri="http://purl.org/dc/terms/"/>
    <ds:schemaRef ds:uri="http://schemas.openxmlformats.org/package/2006/metadata/core-properties"/>
    <ds:schemaRef ds:uri="6d5cf94c-ad8d-469e-a266-3fb7f305c42e"/>
    <ds:schemaRef ds:uri="http://schemas.microsoft.com/office/2006/documentManagement/types"/>
    <ds:schemaRef ds:uri="49f07d2b-a6e0-4664-9561-24e6486a08b4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AC13E19-8EAC-4BC5-8B6A-49FE0CDA0B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2700</TotalTime>
  <Words>550</Words>
  <Application>Microsoft Office PowerPoint</Application>
  <PresentationFormat>On-screen Show (4:3)</PresentationFormat>
  <Paragraphs>110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6" baseType="lpstr">
      <vt:lpstr>华文细黑</vt:lpstr>
      <vt:lpstr>宋体</vt:lpstr>
      <vt:lpstr>微软雅黑</vt:lpstr>
      <vt:lpstr>SimHei</vt:lpstr>
      <vt:lpstr>SimHei</vt:lpstr>
      <vt:lpstr>Arial</vt:lpstr>
      <vt:lpstr>Frutiger LT 45 Light</vt:lpstr>
      <vt:lpstr>Frutiger LT 55 Roman</vt:lpstr>
      <vt:lpstr>Tahoma</vt:lpstr>
      <vt:lpstr>Wingdings</vt:lpstr>
      <vt:lpstr>ヒラギノ角ゴ Pro W3</vt:lpstr>
      <vt:lpstr>BRB 1</vt:lpstr>
      <vt:lpstr>1_BRB 1</vt:lpstr>
      <vt:lpstr>DIVIDER</vt:lpstr>
      <vt:lpstr>THANK YOU</vt:lpstr>
      <vt:lpstr>5_The Brand Union</vt:lpstr>
      <vt:lpstr>Bradwell B Update</vt:lpstr>
      <vt:lpstr>PowerPoint Presentation</vt:lpstr>
      <vt:lpstr>PowerPoint Presentation</vt:lpstr>
      <vt:lpstr>BRB Location and Timeline</vt:lpstr>
      <vt:lpstr>Workforce and Skills Development – Four Key Pillars</vt:lpstr>
      <vt:lpstr>Early Bradwell B Commitments</vt:lpstr>
      <vt:lpstr>Getting the Timing Right</vt:lpstr>
      <vt:lpstr>Hinkley Point C: The Experience So Far</vt:lpstr>
      <vt:lpstr>What Now for Bradwell B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Fryd</dc:creator>
  <cp:lastModifiedBy>Stinton Kate</cp:lastModifiedBy>
  <cp:revision>58</cp:revision>
  <cp:lastPrinted>2021-05-25T16:26:53Z</cp:lastPrinted>
  <dcterms:created xsi:type="dcterms:W3CDTF">2019-08-14T10:33:57Z</dcterms:created>
  <dcterms:modified xsi:type="dcterms:W3CDTF">2021-05-26T08:29:16Z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0x010100BB34A7656483B74FB66C73ECEA17E281</vt:lpwstr>
  </property>
</Properties>
</file>