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0ABD8-AB36-427E-8C88-84731F94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C0293-82DF-41D0-9D00-251A294E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8C96-A298-44BC-85F6-7D3DEC7918C9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B48F3-8823-4D3D-8B2A-32473D39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C21EF-4260-4443-AA62-5DCB6CD7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4ED7-0A7B-4BF4-A2F0-2C6531E0B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0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5F2BA1-4B2D-4B1E-95BF-DFE4F5B1B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103BE-6FC7-4B5A-A156-23C1D2731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FCDC-FF47-44B5-85F0-6BAA74147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B8C96-A298-44BC-85F6-7D3DEC7918C9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150C3-A61E-4EEE-8325-474A3B713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D0FF2-AD08-42C8-A556-FC1D96580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4ED7-0A7B-4BF4-A2F0-2C6531E0B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38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F5E5FA-3897-4F9D-A7FC-542A198B9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480416-DDF5-45C9-A74A-DEE14B69C2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6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4A4E2A-7F5B-4D1C-BA20-16FE0CF1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8482F-C8FF-42C1-BE8F-C79AE6F6C8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88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1901BA-13A0-40F2-8456-54366D62B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233C4-E0E5-4C84-94A9-2BADB9CF5E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9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6CD82C-0C22-4DB4-95CF-F5CF9C74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7491CA-2B69-4839-9229-5E4F99B323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3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F9AA12-535B-4E2D-B520-1A7E64EC6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059E86-D3D2-4259-BFD4-BF0EF147D9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1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ED163D-6521-43E9-8453-6B021452A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440DF-39D6-44AE-8BF4-00C26DB306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7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88FC9F-FA5E-472E-B233-08C3A7D0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5C343-FFD6-4C7F-9815-E5BE0B283C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4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4239E5-EB80-4A15-A095-8890BDAA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E50479-707D-4ACD-B303-F30ED9E4D9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E3F7EB-E7D1-425F-B5E6-C35B128C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A5106F-7CEA-4B53-9364-BCED1C7E2A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3FA380-23BE-4C1A-AE14-0B1373C7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C42E63-B1D3-4EC8-B099-BFB2497385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2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DF5675-13A3-4CFC-B57E-6F619A1A6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5374D5-D523-4AB6-8C01-4334C88D4C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09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Banks - GT ED</dc:creator>
  <cp:lastModifiedBy>Sarah Nurden - GT ED</cp:lastModifiedBy>
  <cp:revision>1</cp:revision>
  <dcterms:created xsi:type="dcterms:W3CDTF">2021-11-25T10:30:20Z</dcterms:created>
  <dcterms:modified xsi:type="dcterms:W3CDTF">2021-11-25T12:00:36Z</dcterms:modified>
</cp:coreProperties>
</file>