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57" r:id="rId2"/>
  </p:sldMasterIdLst>
  <p:notesMasterIdLst>
    <p:notesMasterId r:id="rId34"/>
  </p:notesMasterIdLst>
  <p:sldIdLst>
    <p:sldId id="294" r:id="rId3"/>
    <p:sldId id="295" r:id="rId4"/>
    <p:sldId id="296" r:id="rId5"/>
    <p:sldId id="297" r:id="rId6"/>
    <p:sldId id="298" r:id="rId7"/>
    <p:sldId id="299" r:id="rId8"/>
    <p:sldId id="300" r:id="rId9"/>
    <p:sldId id="301" r:id="rId10"/>
    <p:sldId id="302" r:id="rId11"/>
    <p:sldId id="256" r:id="rId12"/>
    <p:sldId id="289" r:id="rId13"/>
    <p:sldId id="277" r:id="rId14"/>
    <p:sldId id="290" r:id="rId15"/>
    <p:sldId id="278" r:id="rId16"/>
    <p:sldId id="291" r:id="rId17"/>
    <p:sldId id="286" r:id="rId18"/>
    <p:sldId id="292" r:id="rId19"/>
    <p:sldId id="293" r:id="rId20"/>
    <p:sldId id="287"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1" autoAdjust="0"/>
    <p:restoredTop sz="82718" autoAdjust="0"/>
  </p:normalViewPr>
  <p:slideViewPr>
    <p:cSldViewPr snapToGrid="0">
      <p:cViewPr varScale="1">
        <p:scale>
          <a:sx n="57" d="100"/>
          <a:sy n="57" d="100"/>
        </p:scale>
        <p:origin x="-43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8669E-28CE-4C65-A5C9-28771249554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GB"/>
        </a:p>
      </dgm:t>
    </dgm:pt>
    <dgm:pt modelId="{E24E1F8F-5DCB-4733-9691-2F41B12F4276}">
      <dgm:prSet phldrT="[Text]"/>
      <dgm:spPr/>
      <dgm:t>
        <a:bodyPr/>
        <a:lstStyle/>
        <a:p>
          <a:r>
            <a:rPr lang="en-GB" dirty="0" smtClean="0"/>
            <a:t>South East Business Hub Steering Group</a:t>
          </a:r>
          <a:endParaRPr lang="en-GB" dirty="0"/>
        </a:p>
      </dgm:t>
    </dgm:pt>
    <dgm:pt modelId="{F4CA53F2-57A4-4051-AF17-B6F52CDA9A66}" type="parTrans" cxnId="{0D881514-D019-42A4-8547-EC884DFEA400}">
      <dgm:prSet/>
      <dgm:spPr/>
      <dgm:t>
        <a:bodyPr/>
        <a:lstStyle/>
        <a:p>
          <a:endParaRPr lang="en-GB"/>
        </a:p>
      </dgm:t>
    </dgm:pt>
    <dgm:pt modelId="{942062FC-85D7-4B10-9F85-45082F86E641}" type="sibTrans" cxnId="{0D881514-D019-42A4-8547-EC884DFEA400}">
      <dgm:prSet/>
      <dgm:spPr/>
      <dgm:t>
        <a:bodyPr/>
        <a:lstStyle/>
        <a:p>
          <a:endParaRPr lang="en-GB"/>
        </a:p>
      </dgm:t>
    </dgm:pt>
    <dgm:pt modelId="{7785D348-7827-416C-8F5E-30BAAD988653}">
      <dgm:prSet custT="1"/>
      <dgm:spPr/>
      <dgm:t>
        <a:bodyPr/>
        <a:lstStyle/>
        <a:p>
          <a:r>
            <a:rPr lang="en-GB" sz="2300" dirty="0" smtClean="0"/>
            <a:t>Business Essex, Southend &amp; Thurrock GH</a:t>
          </a:r>
          <a:endParaRPr lang="en-GB" sz="2300" dirty="0"/>
        </a:p>
      </dgm:t>
    </dgm:pt>
    <dgm:pt modelId="{C7EC28E7-3EBE-4BFB-8B73-4836A4E1BB5E}" type="parTrans" cxnId="{A5B8EA48-60AE-4F86-AAFE-134ADB5D8F42}">
      <dgm:prSet/>
      <dgm:spPr/>
      <dgm:t>
        <a:bodyPr/>
        <a:lstStyle/>
        <a:p>
          <a:endParaRPr lang="en-GB"/>
        </a:p>
      </dgm:t>
    </dgm:pt>
    <dgm:pt modelId="{989A7C9D-E8BE-47CA-99D8-CD0D6FA49B3C}" type="sibTrans" cxnId="{A5B8EA48-60AE-4F86-AAFE-134ADB5D8F42}">
      <dgm:prSet/>
      <dgm:spPr/>
      <dgm:t>
        <a:bodyPr/>
        <a:lstStyle/>
        <a:p>
          <a:endParaRPr lang="en-GB"/>
        </a:p>
      </dgm:t>
    </dgm:pt>
    <dgm:pt modelId="{1050854C-A1D4-4CFF-88A1-CDDE3E8EB89D}">
      <dgm:prSet/>
      <dgm:spPr/>
      <dgm:t>
        <a:bodyPr/>
        <a:lstStyle/>
        <a:p>
          <a:r>
            <a:rPr lang="en-GB" dirty="0" smtClean="0"/>
            <a:t>Local Steering Group</a:t>
          </a:r>
          <a:endParaRPr lang="en-GB" dirty="0"/>
        </a:p>
      </dgm:t>
    </dgm:pt>
    <dgm:pt modelId="{9CA2D691-076E-4051-9DA4-B7E8ACEF964F}" type="parTrans" cxnId="{339126D2-54C7-40ED-8157-628E7C5362F3}">
      <dgm:prSet/>
      <dgm:spPr/>
      <dgm:t>
        <a:bodyPr/>
        <a:lstStyle/>
        <a:p>
          <a:endParaRPr lang="en-GB"/>
        </a:p>
      </dgm:t>
    </dgm:pt>
    <dgm:pt modelId="{7BC0BC8B-D238-4FF5-B52E-23D1DC2C577D}" type="sibTrans" cxnId="{339126D2-54C7-40ED-8157-628E7C5362F3}">
      <dgm:prSet/>
      <dgm:spPr/>
      <dgm:t>
        <a:bodyPr/>
        <a:lstStyle/>
        <a:p>
          <a:endParaRPr lang="en-GB"/>
        </a:p>
      </dgm:t>
    </dgm:pt>
    <dgm:pt modelId="{DFDB1171-FD41-4A71-B838-9AC156D5423C}">
      <dgm:prSet/>
      <dgm:spPr/>
      <dgm:t>
        <a:bodyPr/>
        <a:lstStyle/>
        <a:p>
          <a:r>
            <a:rPr lang="en-GB" dirty="0" smtClean="0"/>
            <a:t>Kent &amp; Medway GH </a:t>
          </a:r>
          <a:endParaRPr lang="en-GB" dirty="0"/>
        </a:p>
      </dgm:t>
    </dgm:pt>
    <dgm:pt modelId="{D19A249A-35FB-46C6-8131-A9B3E973B9BE}" type="parTrans" cxnId="{BAAE8CA9-6867-43D0-A5A7-54CA21696B8D}">
      <dgm:prSet/>
      <dgm:spPr/>
      <dgm:t>
        <a:bodyPr/>
        <a:lstStyle/>
        <a:p>
          <a:endParaRPr lang="en-GB"/>
        </a:p>
      </dgm:t>
    </dgm:pt>
    <dgm:pt modelId="{55668118-D649-4595-AFB6-B2374964542A}" type="sibTrans" cxnId="{BAAE8CA9-6867-43D0-A5A7-54CA21696B8D}">
      <dgm:prSet/>
      <dgm:spPr/>
      <dgm:t>
        <a:bodyPr/>
        <a:lstStyle/>
        <a:p>
          <a:endParaRPr lang="en-GB"/>
        </a:p>
      </dgm:t>
    </dgm:pt>
    <dgm:pt modelId="{3A78F735-9A71-4430-92F1-ACF1B96651BC}">
      <dgm:prSet phldrT="[Text]"/>
      <dgm:spPr/>
      <dgm:t>
        <a:bodyPr/>
        <a:lstStyle/>
        <a:p>
          <a:r>
            <a:rPr lang="en-GB" dirty="0" smtClean="0"/>
            <a:t>Business East Sussex GH</a:t>
          </a:r>
          <a:endParaRPr lang="en-GB" dirty="0"/>
        </a:p>
      </dgm:t>
    </dgm:pt>
    <dgm:pt modelId="{83E3B321-0D9E-41A0-9045-3B3F3BB6F988}" type="sibTrans" cxnId="{A97AB0C1-6A1B-4340-8584-E321336B93BB}">
      <dgm:prSet/>
      <dgm:spPr/>
      <dgm:t>
        <a:bodyPr/>
        <a:lstStyle/>
        <a:p>
          <a:endParaRPr lang="en-GB"/>
        </a:p>
      </dgm:t>
    </dgm:pt>
    <dgm:pt modelId="{E9332507-36BA-4702-9D8A-F85B7AAE263B}" type="parTrans" cxnId="{A97AB0C1-6A1B-4340-8584-E321336B93BB}">
      <dgm:prSet/>
      <dgm:spPr/>
      <dgm:t>
        <a:bodyPr/>
        <a:lstStyle/>
        <a:p>
          <a:endParaRPr lang="en-GB"/>
        </a:p>
      </dgm:t>
    </dgm:pt>
    <dgm:pt modelId="{BBCD1F04-B066-4BFB-9761-856DBA040D8C}">
      <dgm:prSet/>
      <dgm:spPr/>
      <dgm:t>
        <a:bodyPr/>
        <a:lstStyle/>
        <a:p>
          <a:r>
            <a:rPr lang="en-GB" dirty="0" smtClean="0"/>
            <a:t>Local Steering Group</a:t>
          </a:r>
          <a:endParaRPr lang="en-GB" dirty="0"/>
        </a:p>
      </dgm:t>
    </dgm:pt>
    <dgm:pt modelId="{1CFE5FB7-C7B1-444D-820A-8F6050E908BD}" type="parTrans" cxnId="{8E53FC88-F489-414E-B132-D6DA30CD5671}">
      <dgm:prSet/>
      <dgm:spPr/>
      <dgm:t>
        <a:bodyPr/>
        <a:lstStyle/>
        <a:p>
          <a:endParaRPr lang="en-GB"/>
        </a:p>
      </dgm:t>
    </dgm:pt>
    <dgm:pt modelId="{CD9AAA58-ED72-46A0-A4E7-95DAE4EDB9CB}" type="sibTrans" cxnId="{8E53FC88-F489-414E-B132-D6DA30CD5671}">
      <dgm:prSet/>
      <dgm:spPr/>
      <dgm:t>
        <a:bodyPr/>
        <a:lstStyle/>
        <a:p>
          <a:endParaRPr lang="en-GB"/>
        </a:p>
      </dgm:t>
    </dgm:pt>
    <dgm:pt modelId="{D243B511-C702-4080-AAF2-9167EC5CCA38}">
      <dgm:prSet/>
      <dgm:spPr/>
      <dgm:t>
        <a:bodyPr/>
        <a:lstStyle/>
        <a:p>
          <a:r>
            <a:rPr lang="en-GB" dirty="0" smtClean="0"/>
            <a:t>Local Steering Group</a:t>
          </a:r>
          <a:endParaRPr lang="en-GB" dirty="0"/>
        </a:p>
      </dgm:t>
    </dgm:pt>
    <dgm:pt modelId="{05DE8629-8D99-47F9-B79C-00FE4AF67978}" type="parTrans" cxnId="{D0629C87-C9B9-4F5A-92C4-15745CD84869}">
      <dgm:prSet/>
      <dgm:spPr/>
      <dgm:t>
        <a:bodyPr/>
        <a:lstStyle/>
        <a:p>
          <a:endParaRPr lang="en-GB"/>
        </a:p>
      </dgm:t>
    </dgm:pt>
    <dgm:pt modelId="{F64221D5-B883-4BA0-BE56-825453428436}" type="sibTrans" cxnId="{D0629C87-C9B9-4F5A-92C4-15745CD84869}">
      <dgm:prSet/>
      <dgm:spPr/>
      <dgm:t>
        <a:bodyPr/>
        <a:lstStyle/>
        <a:p>
          <a:endParaRPr lang="en-GB"/>
        </a:p>
      </dgm:t>
    </dgm:pt>
    <dgm:pt modelId="{2179B753-63FC-4AA4-B169-744743566778}">
      <dgm:prSet custT="1"/>
      <dgm:spPr/>
      <dgm:t>
        <a:bodyPr vert="vert270"/>
        <a:lstStyle/>
        <a:p>
          <a:r>
            <a:rPr lang="en-GB" sz="3200" b="1" dirty="0" smtClean="0"/>
            <a:t>SELEP STRATEGIC BOARD</a:t>
          </a:r>
          <a:endParaRPr lang="en-GB" sz="3200" b="1" dirty="0"/>
        </a:p>
      </dgm:t>
    </dgm:pt>
    <dgm:pt modelId="{FB867128-7BA6-4E91-B1FB-9B656D499F7B}" type="parTrans" cxnId="{2511F0B9-8A96-43FE-9D58-C7CA4525A984}">
      <dgm:prSet/>
      <dgm:spPr/>
      <dgm:t>
        <a:bodyPr/>
        <a:lstStyle/>
        <a:p>
          <a:endParaRPr lang="en-GB"/>
        </a:p>
      </dgm:t>
    </dgm:pt>
    <dgm:pt modelId="{9DB6D339-A7E1-43ED-914B-3FEA3372249F}" type="sibTrans" cxnId="{2511F0B9-8A96-43FE-9D58-C7CA4525A984}">
      <dgm:prSet/>
      <dgm:spPr/>
      <dgm:t>
        <a:bodyPr/>
        <a:lstStyle/>
        <a:p>
          <a:endParaRPr lang="en-GB"/>
        </a:p>
      </dgm:t>
    </dgm:pt>
    <dgm:pt modelId="{D4AC567D-BB4B-462A-96FF-44C2074DDC51}" type="pres">
      <dgm:prSet presAssocID="{E578669E-28CE-4C65-A5C9-287712495549}" presName="diagram" presStyleCnt="0">
        <dgm:presLayoutVars>
          <dgm:chPref val="1"/>
          <dgm:dir/>
          <dgm:animOne val="branch"/>
          <dgm:animLvl val="lvl"/>
          <dgm:resizeHandles val="exact"/>
        </dgm:presLayoutVars>
      </dgm:prSet>
      <dgm:spPr/>
      <dgm:t>
        <a:bodyPr/>
        <a:lstStyle/>
        <a:p>
          <a:endParaRPr lang="en-GB"/>
        </a:p>
      </dgm:t>
    </dgm:pt>
    <dgm:pt modelId="{5ACFA3E0-E6BD-40B9-8C8D-6D7E4A958936}" type="pres">
      <dgm:prSet presAssocID="{2179B753-63FC-4AA4-B169-744743566778}" presName="root1" presStyleCnt="0"/>
      <dgm:spPr/>
    </dgm:pt>
    <dgm:pt modelId="{F8520C83-E2C9-4173-A982-CD575D56C4D9}" type="pres">
      <dgm:prSet presAssocID="{2179B753-63FC-4AA4-B169-744743566778}" presName="LevelOneTextNode" presStyleLbl="node0" presStyleIdx="0" presStyleCnt="1" custScaleX="81615" custScaleY="462967">
        <dgm:presLayoutVars>
          <dgm:chPref val="3"/>
        </dgm:presLayoutVars>
      </dgm:prSet>
      <dgm:spPr/>
      <dgm:t>
        <a:bodyPr/>
        <a:lstStyle/>
        <a:p>
          <a:endParaRPr lang="en-GB"/>
        </a:p>
      </dgm:t>
    </dgm:pt>
    <dgm:pt modelId="{82BD6142-793D-4ABA-8899-332BB4E6D6E5}" type="pres">
      <dgm:prSet presAssocID="{2179B753-63FC-4AA4-B169-744743566778}" presName="level2hierChild" presStyleCnt="0"/>
      <dgm:spPr/>
    </dgm:pt>
    <dgm:pt modelId="{D03B75B8-416A-4F3F-9FD1-5E04CBA8DF2C}" type="pres">
      <dgm:prSet presAssocID="{F4CA53F2-57A4-4051-AF17-B6F52CDA9A66}" presName="conn2-1" presStyleLbl="parChTrans1D2" presStyleIdx="0" presStyleCnt="1"/>
      <dgm:spPr/>
      <dgm:t>
        <a:bodyPr/>
        <a:lstStyle/>
        <a:p>
          <a:endParaRPr lang="en-GB"/>
        </a:p>
      </dgm:t>
    </dgm:pt>
    <dgm:pt modelId="{9A57EB4E-1A69-436F-AC5B-D1BD9C29CA20}" type="pres">
      <dgm:prSet presAssocID="{F4CA53F2-57A4-4051-AF17-B6F52CDA9A66}" presName="connTx" presStyleLbl="parChTrans1D2" presStyleIdx="0" presStyleCnt="1"/>
      <dgm:spPr/>
      <dgm:t>
        <a:bodyPr/>
        <a:lstStyle/>
        <a:p>
          <a:endParaRPr lang="en-GB"/>
        </a:p>
      </dgm:t>
    </dgm:pt>
    <dgm:pt modelId="{1B3FAD56-D4D9-4D9B-B3E9-E544CF90E384}" type="pres">
      <dgm:prSet presAssocID="{E24E1F8F-5DCB-4733-9691-2F41B12F4276}" presName="root2" presStyleCnt="0"/>
      <dgm:spPr/>
    </dgm:pt>
    <dgm:pt modelId="{8CDF8E3A-2E01-4FA8-9DF8-4F5DAB43C656}" type="pres">
      <dgm:prSet presAssocID="{E24E1F8F-5DCB-4733-9691-2F41B12F4276}" presName="LevelTwoTextNode" presStyleLbl="node2" presStyleIdx="0" presStyleCnt="1">
        <dgm:presLayoutVars>
          <dgm:chPref val="3"/>
        </dgm:presLayoutVars>
      </dgm:prSet>
      <dgm:spPr/>
      <dgm:t>
        <a:bodyPr/>
        <a:lstStyle/>
        <a:p>
          <a:endParaRPr lang="en-GB"/>
        </a:p>
      </dgm:t>
    </dgm:pt>
    <dgm:pt modelId="{06A62E4F-47B2-4C55-83AB-8D24928984AF}" type="pres">
      <dgm:prSet presAssocID="{E24E1F8F-5DCB-4733-9691-2F41B12F4276}" presName="level3hierChild" presStyleCnt="0"/>
      <dgm:spPr/>
    </dgm:pt>
    <dgm:pt modelId="{0DE845A0-A0DE-40D0-A1F6-0357F9728C86}" type="pres">
      <dgm:prSet presAssocID="{C7EC28E7-3EBE-4BFB-8B73-4836A4E1BB5E}" presName="conn2-1" presStyleLbl="parChTrans1D3" presStyleIdx="0" presStyleCnt="3"/>
      <dgm:spPr/>
      <dgm:t>
        <a:bodyPr/>
        <a:lstStyle/>
        <a:p>
          <a:endParaRPr lang="en-GB"/>
        </a:p>
      </dgm:t>
    </dgm:pt>
    <dgm:pt modelId="{EA20E73E-3C0B-4814-8EA4-B3E91DD7B1B0}" type="pres">
      <dgm:prSet presAssocID="{C7EC28E7-3EBE-4BFB-8B73-4836A4E1BB5E}" presName="connTx" presStyleLbl="parChTrans1D3" presStyleIdx="0" presStyleCnt="3"/>
      <dgm:spPr/>
      <dgm:t>
        <a:bodyPr/>
        <a:lstStyle/>
        <a:p>
          <a:endParaRPr lang="en-GB"/>
        </a:p>
      </dgm:t>
    </dgm:pt>
    <dgm:pt modelId="{AC5E7D0A-36FE-4E35-B8DD-029AA3314F3B}" type="pres">
      <dgm:prSet presAssocID="{7785D348-7827-416C-8F5E-30BAAD988653}" presName="root2" presStyleCnt="0"/>
      <dgm:spPr/>
    </dgm:pt>
    <dgm:pt modelId="{66F2F5E6-9B0C-40DA-8AFB-11EA60C12082}" type="pres">
      <dgm:prSet presAssocID="{7785D348-7827-416C-8F5E-30BAAD988653}" presName="LevelTwoTextNode" presStyleLbl="node3" presStyleIdx="0" presStyleCnt="3">
        <dgm:presLayoutVars>
          <dgm:chPref val="3"/>
        </dgm:presLayoutVars>
      </dgm:prSet>
      <dgm:spPr/>
      <dgm:t>
        <a:bodyPr/>
        <a:lstStyle/>
        <a:p>
          <a:endParaRPr lang="en-GB"/>
        </a:p>
      </dgm:t>
    </dgm:pt>
    <dgm:pt modelId="{5F777E00-2F01-475F-B912-3AE69ACF3EFC}" type="pres">
      <dgm:prSet presAssocID="{7785D348-7827-416C-8F5E-30BAAD988653}" presName="level3hierChild" presStyleCnt="0"/>
      <dgm:spPr/>
    </dgm:pt>
    <dgm:pt modelId="{C4D0715F-1A9C-4DDC-822A-E1FFC59E2408}" type="pres">
      <dgm:prSet presAssocID="{1CFE5FB7-C7B1-444D-820A-8F6050E908BD}" presName="conn2-1" presStyleLbl="parChTrans1D4" presStyleIdx="0" presStyleCnt="3"/>
      <dgm:spPr/>
      <dgm:t>
        <a:bodyPr/>
        <a:lstStyle/>
        <a:p>
          <a:endParaRPr lang="en-GB"/>
        </a:p>
      </dgm:t>
    </dgm:pt>
    <dgm:pt modelId="{50CB7404-2729-4BC2-9621-079E565C15F2}" type="pres">
      <dgm:prSet presAssocID="{1CFE5FB7-C7B1-444D-820A-8F6050E908BD}" presName="connTx" presStyleLbl="parChTrans1D4" presStyleIdx="0" presStyleCnt="3"/>
      <dgm:spPr/>
      <dgm:t>
        <a:bodyPr/>
        <a:lstStyle/>
        <a:p>
          <a:endParaRPr lang="en-GB"/>
        </a:p>
      </dgm:t>
    </dgm:pt>
    <dgm:pt modelId="{C280B9FC-8F03-48C1-A6E0-6650E3337F9F}" type="pres">
      <dgm:prSet presAssocID="{BBCD1F04-B066-4BFB-9761-856DBA040D8C}" presName="root2" presStyleCnt="0"/>
      <dgm:spPr/>
    </dgm:pt>
    <dgm:pt modelId="{B3CFC742-11D1-43D4-99E3-E8176DBE3E8F}" type="pres">
      <dgm:prSet presAssocID="{BBCD1F04-B066-4BFB-9761-856DBA040D8C}" presName="LevelTwoTextNode" presStyleLbl="node4" presStyleIdx="0" presStyleCnt="3">
        <dgm:presLayoutVars>
          <dgm:chPref val="3"/>
        </dgm:presLayoutVars>
      </dgm:prSet>
      <dgm:spPr/>
      <dgm:t>
        <a:bodyPr/>
        <a:lstStyle/>
        <a:p>
          <a:endParaRPr lang="en-GB"/>
        </a:p>
      </dgm:t>
    </dgm:pt>
    <dgm:pt modelId="{5C63E01B-C6F7-4736-AC4B-09892E52DE9D}" type="pres">
      <dgm:prSet presAssocID="{BBCD1F04-B066-4BFB-9761-856DBA040D8C}" presName="level3hierChild" presStyleCnt="0"/>
      <dgm:spPr/>
    </dgm:pt>
    <dgm:pt modelId="{F0BDC864-BA30-4B55-8A60-76DF45B79D89}" type="pres">
      <dgm:prSet presAssocID="{E9332507-36BA-4702-9D8A-F85B7AAE263B}" presName="conn2-1" presStyleLbl="parChTrans1D3" presStyleIdx="1" presStyleCnt="3"/>
      <dgm:spPr/>
      <dgm:t>
        <a:bodyPr/>
        <a:lstStyle/>
        <a:p>
          <a:endParaRPr lang="en-GB"/>
        </a:p>
      </dgm:t>
    </dgm:pt>
    <dgm:pt modelId="{4D8437FE-C02B-46FF-94EC-2C75F8D2648F}" type="pres">
      <dgm:prSet presAssocID="{E9332507-36BA-4702-9D8A-F85B7AAE263B}" presName="connTx" presStyleLbl="parChTrans1D3" presStyleIdx="1" presStyleCnt="3"/>
      <dgm:spPr/>
      <dgm:t>
        <a:bodyPr/>
        <a:lstStyle/>
        <a:p>
          <a:endParaRPr lang="en-GB"/>
        </a:p>
      </dgm:t>
    </dgm:pt>
    <dgm:pt modelId="{D8AE8793-6AD1-488C-9C09-83B86D3A99DA}" type="pres">
      <dgm:prSet presAssocID="{3A78F735-9A71-4430-92F1-ACF1B96651BC}" presName="root2" presStyleCnt="0"/>
      <dgm:spPr/>
    </dgm:pt>
    <dgm:pt modelId="{442305A0-D9E2-4B87-9741-F9BF0DBC35AC}" type="pres">
      <dgm:prSet presAssocID="{3A78F735-9A71-4430-92F1-ACF1B96651BC}" presName="LevelTwoTextNode" presStyleLbl="node3" presStyleIdx="1" presStyleCnt="3">
        <dgm:presLayoutVars>
          <dgm:chPref val="3"/>
        </dgm:presLayoutVars>
      </dgm:prSet>
      <dgm:spPr/>
      <dgm:t>
        <a:bodyPr/>
        <a:lstStyle/>
        <a:p>
          <a:endParaRPr lang="en-GB"/>
        </a:p>
      </dgm:t>
    </dgm:pt>
    <dgm:pt modelId="{FBA87A6D-8C3D-47FF-9B26-7E82CB961432}" type="pres">
      <dgm:prSet presAssocID="{3A78F735-9A71-4430-92F1-ACF1B96651BC}" presName="level3hierChild" presStyleCnt="0"/>
      <dgm:spPr/>
    </dgm:pt>
    <dgm:pt modelId="{80880109-6209-4D19-95D4-BFACEF063585}" type="pres">
      <dgm:prSet presAssocID="{9CA2D691-076E-4051-9DA4-B7E8ACEF964F}" presName="conn2-1" presStyleLbl="parChTrans1D4" presStyleIdx="1" presStyleCnt="3"/>
      <dgm:spPr/>
      <dgm:t>
        <a:bodyPr/>
        <a:lstStyle/>
        <a:p>
          <a:endParaRPr lang="en-GB"/>
        </a:p>
      </dgm:t>
    </dgm:pt>
    <dgm:pt modelId="{FB1D627E-3785-4AC6-9EAC-4EDD697A8178}" type="pres">
      <dgm:prSet presAssocID="{9CA2D691-076E-4051-9DA4-B7E8ACEF964F}" presName="connTx" presStyleLbl="parChTrans1D4" presStyleIdx="1" presStyleCnt="3"/>
      <dgm:spPr/>
      <dgm:t>
        <a:bodyPr/>
        <a:lstStyle/>
        <a:p>
          <a:endParaRPr lang="en-GB"/>
        </a:p>
      </dgm:t>
    </dgm:pt>
    <dgm:pt modelId="{A00BA808-5A05-4BC2-B1AF-8623156CE25B}" type="pres">
      <dgm:prSet presAssocID="{1050854C-A1D4-4CFF-88A1-CDDE3E8EB89D}" presName="root2" presStyleCnt="0"/>
      <dgm:spPr/>
    </dgm:pt>
    <dgm:pt modelId="{859CBBDD-9F1C-44F5-955F-118C63CA5E7E}" type="pres">
      <dgm:prSet presAssocID="{1050854C-A1D4-4CFF-88A1-CDDE3E8EB89D}" presName="LevelTwoTextNode" presStyleLbl="node4" presStyleIdx="1" presStyleCnt="3">
        <dgm:presLayoutVars>
          <dgm:chPref val="3"/>
        </dgm:presLayoutVars>
      </dgm:prSet>
      <dgm:spPr/>
      <dgm:t>
        <a:bodyPr/>
        <a:lstStyle/>
        <a:p>
          <a:endParaRPr lang="en-GB"/>
        </a:p>
      </dgm:t>
    </dgm:pt>
    <dgm:pt modelId="{5A3BDA78-0ED6-4137-8206-C864CA223B49}" type="pres">
      <dgm:prSet presAssocID="{1050854C-A1D4-4CFF-88A1-CDDE3E8EB89D}" presName="level3hierChild" presStyleCnt="0"/>
      <dgm:spPr/>
    </dgm:pt>
    <dgm:pt modelId="{7C50DFF6-30AF-4162-8DC8-64A4772C4FD5}" type="pres">
      <dgm:prSet presAssocID="{D19A249A-35FB-46C6-8131-A9B3E973B9BE}" presName="conn2-1" presStyleLbl="parChTrans1D3" presStyleIdx="2" presStyleCnt="3"/>
      <dgm:spPr/>
      <dgm:t>
        <a:bodyPr/>
        <a:lstStyle/>
        <a:p>
          <a:endParaRPr lang="en-GB"/>
        </a:p>
      </dgm:t>
    </dgm:pt>
    <dgm:pt modelId="{AEB46F99-2B76-4BA5-A3CC-3CDCBB3760EC}" type="pres">
      <dgm:prSet presAssocID="{D19A249A-35FB-46C6-8131-A9B3E973B9BE}" presName="connTx" presStyleLbl="parChTrans1D3" presStyleIdx="2" presStyleCnt="3"/>
      <dgm:spPr/>
      <dgm:t>
        <a:bodyPr/>
        <a:lstStyle/>
        <a:p>
          <a:endParaRPr lang="en-GB"/>
        </a:p>
      </dgm:t>
    </dgm:pt>
    <dgm:pt modelId="{65051CBC-EFFC-4A38-B7A6-64B824FE9982}" type="pres">
      <dgm:prSet presAssocID="{DFDB1171-FD41-4A71-B838-9AC156D5423C}" presName="root2" presStyleCnt="0"/>
      <dgm:spPr/>
    </dgm:pt>
    <dgm:pt modelId="{FE6C1529-A995-4682-8FDB-2645F3451F8B}" type="pres">
      <dgm:prSet presAssocID="{DFDB1171-FD41-4A71-B838-9AC156D5423C}" presName="LevelTwoTextNode" presStyleLbl="node3" presStyleIdx="2" presStyleCnt="3">
        <dgm:presLayoutVars>
          <dgm:chPref val="3"/>
        </dgm:presLayoutVars>
      </dgm:prSet>
      <dgm:spPr/>
      <dgm:t>
        <a:bodyPr/>
        <a:lstStyle/>
        <a:p>
          <a:endParaRPr lang="en-GB"/>
        </a:p>
      </dgm:t>
    </dgm:pt>
    <dgm:pt modelId="{0E5A441D-62EB-48F9-B754-607A9CE8189A}" type="pres">
      <dgm:prSet presAssocID="{DFDB1171-FD41-4A71-B838-9AC156D5423C}" presName="level3hierChild" presStyleCnt="0"/>
      <dgm:spPr/>
    </dgm:pt>
    <dgm:pt modelId="{10B2354E-6AE7-491D-9DAB-2FBF9B08A1B5}" type="pres">
      <dgm:prSet presAssocID="{05DE8629-8D99-47F9-B79C-00FE4AF67978}" presName="conn2-1" presStyleLbl="parChTrans1D4" presStyleIdx="2" presStyleCnt="3"/>
      <dgm:spPr/>
      <dgm:t>
        <a:bodyPr/>
        <a:lstStyle/>
        <a:p>
          <a:endParaRPr lang="en-GB"/>
        </a:p>
      </dgm:t>
    </dgm:pt>
    <dgm:pt modelId="{5CF354A3-A488-49EC-8C7A-14DFC356B97F}" type="pres">
      <dgm:prSet presAssocID="{05DE8629-8D99-47F9-B79C-00FE4AF67978}" presName="connTx" presStyleLbl="parChTrans1D4" presStyleIdx="2" presStyleCnt="3"/>
      <dgm:spPr/>
      <dgm:t>
        <a:bodyPr/>
        <a:lstStyle/>
        <a:p>
          <a:endParaRPr lang="en-GB"/>
        </a:p>
      </dgm:t>
    </dgm:pt>
    <dgm:pt modelId="{2BF68022-2D36-4EDD-9CAC-7BBEB741F7B5}" type="pres">
      <dgm:prSet presAssocID="{D243B511-C702-4080-AAF2-9167EC5CCA38}" presName="root2" presStyleCnt="0"/>
      <dgm:spPr/>
    </dgm:pt>
    <dgm:pt modelId="{B0C6DA16-7A52-4443-A974-BE0CA00A0505}" type="pres">
      <dgm:prSet presAssocID="{D243B511-C702-4080-AAF2-9167EC5CCA38}" presName="LevelTwoTextNode" presStyleLbl="node4" presStyleIdx="2" presStyleCnt="3">
        <dgm:presLayoutVars>
          <dgm:chPref val="3"/>
        </dgm:presLayoutVars>
      </dgm:prSet>
      <dgm:spPr/>
      <dgm:t>
        <a:bodyPr/>
        <a:lstStyle/>
        <a:p>
          <a:endParaRPr lang="en-GB"/>
        </a:p>
      </dgm:t>
    </dgm:pt>
    <dgm:pt modelId="{522AB11C-C971-43A9-B736-AEF88710AA6A}" type="pres">
      <dgm:prSet presAssocID="{D243B511-C702-4080-AAF2-9167EC5CCA38}" presName="level3hierChild" presStyleCnt="0"/>
      <dgm:spPr/>
    </dgm:pt>
  </dgm:ptLst>
  <dgm:cxnLst>
    <dgm:cxn modelId="{818A3E3D-7E11-4815-AC3F-B210D93CE5B8}" type="presOf" srcId="{9CA2D691-076E-4051-9DA4-B7E8ACEF964F}" destId="{80880109-6209-4D19-95D4-BFACEF063585}" srcOrd="0" destOrd="0" presId="urn:microsoft.com/office/officeart/2005/8/layout/hierarchy2"/>
    <dgm:cxn modelId="{3DA0323C-5A5F-49EB-80BD-50C3BC7FF8B0}" type="presOf" srcId="{05DE8629-8D99-47F9-B79C-00FE4AF67978}" destId="{10B2354E-6AE7-491D-9DAB-2FBF9B08A1B5}" srcOrd="0" destOrd="0" presId="urn:microsoft.com/office/officeart/2005/8/layout/hierarchy2"/>
    <dgm:cxn modelId="{03A392FB-2D1B-40DF-837E-8AAF9D366138}" type="presOf" srcId="{C7EC28E7-3EBE-4BFB-8B73-4836A4E1BB5E}" destId="{EA20E73E-3C0B-4814-8EA4-B3E91DD7B1B0}" srcOrd="1" destOrd="0" presId="urn:microsoft.com/office/officeart/2005/8/layout/hierarchy2"/>
    <dgm:cxn modelId="{8F398C47-03EC-49F2-B64C-77576F431F84}" type="presOf" srcId="{3A78F735-9A71-4430-92F1-ACF1B96651BC}" destId="{442305A0-D9E2-4B87-9741-F9BF0DBC35AC}" srcOrd="0" destOrd="0" presId="urn:microsoft.com/office/officeart/2005/8/layout/hierarchy2"/>
    <dgm:cxn modelId="{25B0B2A1-F480-4FEF-966C-999EA8EBF549}" type="presOf" srcId="{D243B511-C702-4080-AAF2-9167EC5CCA38}" destId="{B0C6DA16-7A52-4443-A974-BE0CA00A0505}" srcOrd="0" destOrd="0" presId="urn:microsoft.com/office/officeart/2005/8/layout/hierarchy2"/>
    <dgm:cxn modelId="{6BFDF6B0-B22E-41D6-97B0-2CDBE1E9F599}" type="presOf" srcId="{C7EC28E7-3EBE-4BFB-8B73-4836A4E1BB5E}" destId="{0DE845A0-A0DE-40D0-A1F6-0357F9728C86}" srcOrd="0" destOrd="0" presId="urn:microsoft.com/office/officeart/2005/8/layout/hierarchy2"/>
    <dgm:cxn modelId="{214DAB05-F8C8-4130-A439-8237E93F3FE2}" type="presOf" srcId="{D19A249A-35FB-46C6-8131-A9B3E973B9BE}" destId="{AEB46F99-2B76-4BA5-A3CC-3CDCBB3760EC}" srcOrd="1" destOrd="0" presId="urn:microsoft.com/office/officeart/2005/8/layout/hierarchy2"/>
    <dgm:cxn modelId="{381A25DA-6F54-4C87-9758-AE19C662908F}" type="presOf" srcId="{7785D348-7827-416C-8F5E-30BAAD988653}" destId="{66F2F5E6-9B0C-40DA-8AFB-11EA60C12082}" srcOrd="0" destOrd="0" presId="urn:microsoft.com/office/officeart/2005/8/layout/hierarchy2"/>
    <dgm:cxn modelId="{3359DBE1-F907-4F26-A8D0-91C615040F5F}" type="presOf" srcId="{E578669E-28CE-4C65-A5C9-287712495549}" destId="{D4AC567D-BB4B-462A-96FF-44C2074DDC51}" srcOrd="0" destOrd="0" presId="urn:microsoft.com/office/officeart/2005/8/layout/hierarchy2"/>
    <dgm:cxn modelId="{EF90C04A-6609-4ECE-B30A-B255FF69C866}" type="presOf" srcId="{1050854C-A1D4-4CFF-88A1-CDDE3E8EB89D}" destId="{859CBBDD-9F1C-44F5-955F-118C63CA5E7E}" srcOrd="0" destOrd="0" presId="urn:microsoft.com/office/officeart/2005/8/layout/hierarchy2"/>
    <dgm:cxn modelId="{7DA41855-2875-4C12-91CB-5F0657A3EF17}" type="presOf" srcId="{F4CA53F2-57A4-4051-AF17-B6F52CDA9A66}" destId="{9A57EB4E-1A69-436F-AC5B-D1BD9C29CA20}" srcOrd="1" destOrd="0" presId="urn:microsoft.com/office/officeart/2005/8/layout/hierarchy2"/>
    <dgm:cxn modelId="{339126D2-54C7-40ED-8157-628E7C5362F3}" srcId="{3A78F735-9A71-4430-92F1-ACF1B96651BC}" destId="{1050854C-A1D4-4CFF-88A1-CDDE3E8EB89D}" srcOrd="0" destOrd="0" parTransId="{9CA2D691-076E-4051-9DA4-B7E8ACEF964F}" sibTransId="{7BC0BC8B-D238-4FF5-B52E-23D1DC2C577D}"/>
    <dgm:cxn modelId="{87763FBA-2FA2-48A9-90D9-F129675AAAC2}" type="presOf" srcId="{E9332507-36BA-4702-9D8A-F85B7AAE263B}" destId="{4D8437FE-C02B-46FF-94EC-2C75F8D2648F}" srcOrd="1" destOrd="0" presId="urn:microsoft.com/office/officeart/2005/8/layout/hierarchy2"/>
    <dgm:cxn modelId="{39FBCE70-6933-4175-8E9B-A5DFA9232638}" type="presOf" srcId="{F4CA53F2-57A4-4051-AF17-B6F52CDA9A66}" destId="{D03B75B8-416A-4F3F-9FD1-5E04CBA8DF2C}" srcOrd="0" destOrd="0" presId="urn:microsoft.com/office/officeart/2005/8/layout/hierarchy2"/>
    <dgm:cxn modelId="{83F70C54-9A61-4188-9EEF-9443F128A189}" type="presOf" srcId="{DFDB1171-FD41-4A71-B838-9AC156D5423C}" destId="{FE6C1529-A995-4682-8FDB-2645F3451F8B}" srcOrd="0" destOrd="0" presId="urn:microsoft.com/office/officeart/2005/8/layout/hierarchy2"/>
    <dgm:cxn modelId="{2511F0B9-8A96-43FE-9D58-C7CA4525A984}" srcId="{E578669E-28CE-4C65-A5C9-287712495549}" destId="{2179B753-63FC-4AA4-B169-744743566778}" srcOrd="0" destOrd="0" parTransId="{FB867128-7BA6-4E91-B1FB-9B656D499F7B}" sibTransId="{9DB6D339-A7E1-43ED-914B-3FEA3372249F}"/>
    <dgm:cxn modelId="{C9FC39DE-CCA3-4EBC-A35F-212C753917FC}" type="presOf" srcId="{9CA2D691-076E-4051-9DA4-B7E8ACEF964F}" destId="{FB1D627E-3785-4AC6-9EAC-4EDD697A8178}" srcOrd="1" destOrd="0" presId="urn:microsoft.com/office/officeart/2005/8/layout/hierarchy2"/>
    <dgm:cxn modelId="{BAAE8CA9-6867-43D0-A5A7-54CA21696B8D}" srcId="{E24E1F8F-5DCB-4733-9691-2F41B12F4276}" destId="{DFDB1171-FD41-4A71-B838-9AC156D5423C}" srcOrd="2" destOrd="0" parTransId="{D19A249A-35FB-46C6-8131-A9B3E973B9BE}" sibTransId="{55668118-D649-4595-AFB6-B2374964542A}"/>
    <dgm:cxn modelId="{D0629C87-C9B9-4F5A-92C4-15745CD84869}" srcId="{DFDB1171-FD41-4A71-B838-9AC156D5423C}" destId="{D243B511-C702-4080-AAF2-9167EC5CCA38}" srcOrd="0" destOrd="0" parTransId="{05DE8629-8D99-47F9-B79C-00FE4AF67978}" sibTransId="{F64221D5-B883-4BA0-BE56-825453428436}"/>
    <dgm:cxn modelId="{A97AB0C1-6A1B-4340-8584-E321336B93BB}" srcId="{E24E1F8F-5DCB-4733-9691-2F41B12F4276}" destId="{3A78F735-9A71-4430-92F1-ACF1B96651BC}" srcOrd="1" destOrd="0" parTransId="{E9332507-36BA-4702-9D8A-F85B7AAE263B}" sibTransId="{83E3B321-0D9E-41A0-9045-3B3F3BB6F988}"/>
    <dgm:cxn modelId="{9E634251-9557-4AB3-84D0-3F67E12F4456}" type="presOf" srcId="{1CFE5FB7-C7B1-444D-820A-8F6050E908BD}" destId="{C4D0715F-1A9C-4DDC-822A-E1FFC59E2408}" srcOrd="0" destOrd="0" presId="urn:microsoft.com/office/officeart/2005/8/layout/hierarchy2"/>
    <dgm:cxn modelId="{A5B8EA48-60AE-4F86-AAFE-134ADB5D8F42}" srcId="{E24E1F8F-5DCB-4733-9691-2F41B12F4276}" destId="{7785D348-7827-416C-8F5E-30BAAD988653}" srcOrd="0" destOrd="0" parTransId="{C7EC28E7-3EBE-4BFB-8B73-4836A4E1BB5E}" sibTransId="{989A7C9D-E8BE-47CA-99D8-CD0D6FA49B3C}"/>
    <dgm:cxn modelId="{110A5BF5-58BB-43DE-B059-2E742B2DEEB1}" type="presOf" srcId="{BBCD1F04-B066-4BFB-9761-856DBA040D8C}" destId="{B3CFC742-11D1-43D4-99E3-E8176DBE3E8F}" srcOrd="0" destOrd="0" presId="urn:microsoft.com/office/officeart/2005/8/layout/hierarchy2"/>
    <dgm:cxn modelId="{0D881514-D019-42A4-8547-EC884DFEA400}" srcId="{2179B753-63FC-4AA4-B169-744743566778}" destId="{E24E1F8F-5DCB-4733-9691-2F41B12F4276}" srcOrd="0" destOrd="0" parTransId="{F4CA53F2-57A4-4051-AF17-B6F52CDA9A66}" sibTransId="{942062FC-85D7-4B10-9F85-45082F86E641}"/>
    <dgm:cxn modelId="{9AF1E5A6-FA4C-4502-84F0-98AB59A7575A}" type="presOf" srcId="{E24E1F8F-5DCB-4733-9691-2F41B12F4276}" destId="{8CDF8E3A-2E01-4FA8-9DF8-4F5DAB43C656}" srcOrd="0" destOrd="0" presId="urn:microsoft.com/office/officeart/2005/8/layout/hierarchy2"/>
    <dgm:cxn modelId="{8E53FC88-F489-414E-B132-D6DA30CD5671}" srcId="{7785D348-7827-416C-8F5E-30BAAD988653}" destId="{BBCD1F04-B066-4BFB-9761-856DBA040D8C}" srcOrd="0" destOrd="0" parTransId="{1CFE5FB7-C7B1-444D-820A-8F6050E908BD}" sibTransId="{CD9AAA58-ED72-46A0-A4E7-95DAE4EDB9CB}"/>
    <dgm:cxn modelId="{71A6FAB1-A13F-48F0-8863-0CD625F12B2D}" type="presOf" srcId="{2179B753-63FC-4AA4-B169-744743566778}" destId="{F8520C83-E2C9-4173-A982-CD575D56C4D9}" srcOrd="0" destOrd="0" presId="urn:microsoft.com/office/officeart/2005/8/layout/hierarchy2"/>
    <dgm:cxn modelId="{832353A1-0D94-4BC0-9A08-EB93F982A6AC}" type="presOf" srcId="{1CFE5FB7-C7B1-444D-820A-8F6050E908BD}" destId="{50CB7404-2729-4BC2-9621-079E565C15F2}" srcOrd="1" destOrd="0" presId="urn:microsoft.com/office/officeart/2005/8/layout/hierarchy2"/>
    <dgm:cxn modelId="{C35B0329-36C1-4914-9583-58A0588FD40F}" type="presOf" srcId="{05DE8629-8D99-47F9-B79C-00FE4AF67978}" destId="{5CF354A3-A488-49EC-8C7A-14DFC356B97F}" srcOrd="1" destOrd="0" presId="urn:microsoft.com/office/officeart/2005/8/layout/hierarchy2"/>
    <dgm:cxn modelId="{11DDE979-2EED-4D75-9716-7EEB2E06ACDE}" type="presOf" srcId="{D19A249A-35FB-46C6-8131-A9B3E973B9BE}" destId="{7C50DFF6-30AF-4162-8DC8-64A4772C4FD5}" srcOrd="0" destOrd="0" presId="urn:microsoft.com/office/officeart/2005/8/layout/hierarchy2"/>
    <dgm:cxn modelId="{E2B01588-A1EE-4689-8DC6-3D21BABC0211}" type="presOf" srcId="{E9332507-36BA-4702-9D8A-F85B7AAE263B}" destId="{F0BDC864-BA30-4B55-8A60-76DF45B79D89}" srcOrd="0" destOrd="0" presId="urn:microsoft.com/office/officeart/2005/8/layout/hierarchy2"/>
    <dgm:cxn modelId="{CC676DC7-F7FF-4EB8-B307-05BFAAC00445}" type="presParOf" srcId="{D4AC567D-BB4B-462A-96FF-44C2074DDC51}" destId="{5ACFA3E0-E6BD-40B9-8C8D-6D7E4A958936}" srcOrd="0" destOrd="0" presId="urn:microsoft.com/office/officeart/2005/8/layout/hierarchy2"/>
    <dgm:cxn modelId="{AFFCD525-1192-4DA5-A2B9-04710488DCB6}" type="presParOf" srcId="{5ACFA3E0-E6BD-40B9-8C8D-6D7E4A958936}" destId="{F8520C83-E2C9-4173-A982-CD575D56C4D9}" srcOrd="0" destOrd="0" presId="urn:microsoft.com/office/officeart/2005/8/layout/hierarchy2"/>
    <dgm:cxn modelId="{3F5556DA-0091-4704-BAC2-A3B9F478299A}" type="presParOf" srcId="{5ACFA3E0-E6BD-40B9-8C8D-6D7E4A958936}" destId="{82BD6142-793D-4ABA-8899-332BB4E6D6E5}" srcOrd="1" destOrd="0" presId="urn:microsoft.com/office/officeart/2005/8/layout/hierarchy2"/>
    <dgm:cxn modelId="{6A2F963D-F298-4593-A4C0-D5D2D9874218}" type="presParOf" srcId="{82BD6142-793D-4ABA-8899-332BB4E6D6E5}" destId="{D03B75B8-416A-4F3F-9FD1-5E04CBA8DF2C}" srcOrd="0" destOrd="0" presId="urn:microsoft.com/office/officeart/2005/8/layout/hierarchy2"/>
    <dgm:cxn modelId="{E81F19D0-9601-4EF5-9C8F-DA6B50659CF2}" type="presParOf" srcId="{D03B75B8-416A-4F3F-9FD1-5E04CBA8DF2C}" destId="{9A57EB4E-1A69-436F-AC5B-D1BD9C29CA20}" srcOrd="0" destOrd="0" presId="urn:microsoft.com/office/officeart/2005/8/layout/hierarchy2"/>
    <dgm:cxn modelId="{4924AB30-E837-4284-AFFC-474F546FE008}" type="presParOf" srcId="{82BD6142-793D-4ABA-8899-332BB4E6D6E5}" destId="{1B3FAD56-D4D9-4D9B-B3E9-E544CF90E384}" srcOrd="1" destOrd="0" presId="urn:microsoft.com/office/officeart/2005/8/layout/hierarchy2"/>
    <dgm:cxn modelId="{F5F97E54-0FAA-4CBD-871F-8748CD1FA6FD}" type="presParOf" srcId="{1B3FAD56-D4D9-4D9B-B3E9-E544CF90E384}" destId="{8CDF8E3A-2E01-4FA8-9DF8-4F5DAB43C656}" srcOrd="0" destOrd="0" presId="urn:microsoft.com/office/officeart/2005/8/layout/hierarchy2"/>
    <dgm:cxn modelId="{EA22C3B8-C218-4BDE-BAFF-2F83A8726E49}" type="presParOf" srcId="{1B3FAD56-D4D9-4D9B-B3E9-E544CF90E384}" destId="{06A62E4F-47B2-4C55-83AB-8D24928984AF}" srcOrd="1" destOrd="0" presId="urn:microsoft.com/office/officeart/2005/8/layout/hierarchy2"/>
    <dgm:cxn modelId="{F0F4856B-FEB2-400E-BE1C-E516A89AB2D5}" type="presParOf" srcId="{06A62E4F-47B2-4C55-83AB-8D24928984AF}" destId="{0DE845A0-A0DE-40D0-A1F6-0357F9728C86}" srcOrd="0" destOrd="0" presId="urn:microsoft.com/office/officeart/2005/8/layout/hierarchy2"/>
    <dgm:cxn modelId="{56D319E9-6D5A-488D-9EF6-47E577AA3A71}" type="presParOf" srcId="{0DE845A0-A0DE-40D0-A1F6-0357F9728C86}" destId="{EA20E73E-3C0B-4814-8EA4-B3E91DD7B1B0}" srcOrd="0" destOrd="0" presId="urn:microsoft.com/office/officeart/2005/8/layout/hierarchy2"/>
    <dgm:cxn modelId="{B67DCE98-37C4-4F63-AE62-66B056BECF17}" type="presParOf" srcId="{06A62E4F-47B2-4C55-83AB-8D24928984AF}" destId="{AC5E7D0A-36FE-4E35-B8DD-029AA3314F3B}" srcOrd="1" destOrd="0" presId="urn:microsoft.com/office/officeart/2005/8/layout/hierarchy2"/>
    <dgm:cxn modelId="{BDBAEBF3-4DB8-4626-A3BB-582082DEF38D}" type="presParOf" srcId="{AC5E7D0A-36FE-4E35-B8DD-029AA3314F3B}" destId="{66F2F5E6-9B0C-40DA-8AFB-11EA60C12082}" srcOrd="0" destOrd="0" presId="urn:microsoft.com/office/officeart/2005/8/layout/hierarchy2"/>
    <dgm:cxn modelId="{2AD53BAE-569B-4B5D-A520-D1EBCE9878CF}" type="presParOf" srcId="{AC5E7D0A-36FE-4E35-B8DD-029AA3314F3B}" destId="{5F777E00-2F01-475F-B912-3AE69ACF3EFC}" srcOrd="1" destOrd="0" presId="urn:microsoft.com/office/officeart/2005/8/layout/hierarchy2"/>
    <dgm:cxn modelId="{A671C904-28EC-47BF-8496-2A7136C978B1}" type="presParOf" srcId="{5F777E00-2F01-475F-B912-3AE69ACF3EFC}" destId="{C4D0715F-1A9C-4DDC-822A-E1FFC59E2408}" srcOrd="0" destOrd="0" presId="urn:microsoft.com/office/officeart/2005/8/layout/hierarchy2"/>
    <dgm:cxn modelId="{FDCB2168-09E7-4243-86EF-14DB6A1ED155}" type="presParOf" srcId="{C4D0715F-1A9C-4DDC-822A-E1FFC59E2408}" destId="{50CB7404-2729-4BC2-9621-079E565C15F2}" srcOrd="0" destOrd="0" presId="urn:microsoft.com/office/officeart/2005/8/layout/hierarchy2"/>
    <dgm:cxn modelId="{6D4C1E2E-8D2E-4A2F-B6E4-457B7DD82D6A}" type="presParOf" srcId="{5F777E00-2F01-475F-B912-3AE69ACF3EFC}" destId="{C280B9FC-8F03-48C1-A6E0-6650E3337F9F}" srcOrd="1" destOrd="0" presId="urn:microsoft.com/office/officeart/2005/8/layout/hierarchy2"/>
    <dgm:cxn modelId="{11A28DE3-0C64-461E-B55D-EA4AB8782252}" type="presParOf" srcId="{C280B9FC-8F03-48C1-A6E0-6650E3337F9F}" destId="{B3CFC742-11D1-43D4-99E3-E8176DBE3E8F}" srcOrd="0" destOrd="0" presId="urn:microsoft.com/office/officeart/2005/8/layout/hierarchy2"/>
    <dgm:cxn modelId="{20201FF4-B82D-4F7E-BC53-07967312E095}" type="presParOf" srcId="{C280B9FC-8F03-48C1-A6E0-6650E3337F9F}" destId="{5C63E01B-C6F7-4736-AC4B-09892E52DE9D}" srcOrd="1" destOrd="0" presId="urn:microsoft.com/office/officeart/2005/8/layout/hierarchy2"/>
    <dgm:cxn modelId="{940F71E8-4C9F-414A-AB35-8A5DD1051343}" type="presParOf" srcId="{06A62E4F-47B2-4C55-83AB-8D24928984AF}" destId="{F0BDC864-BA30-4B55-8A60-76DF45B79D89}" srcOrd="2" destOrd="0" presId="urn:microsoft.com/office/officeart/2005/8/layout/hierarchy2"/>
    <dgm:cxn modelId="{4DA526BC-2268-4B44-8F31-2EAA24E11E0A}" type="presParOf" srcId="{F0BDC864-BA30-4B55-8A60-76DF45B79D89}" destId="{4D8437FE-C02B-46FF-94EC-2C75F8D2648F}" srcOrd="0" destOrd="0" presId="urn:microsoft.com/office/officeart/2005/8/layout/hierarchy2"/>
    <dgm:cxn modelId="{53FB7AE1-72F0-4F75-A01D-BD9C46A94792}" type="presParOf" srcId="{06A62E4F-47B2-4C55-83AB-8D24928984AF}" destId="{D8AE8793-6AD1-488C-9C09-83B86D3A99DA}" srcOrd="3" destOrd="0" presId="urn:microsoft.com/office/officeart/2005/8/layout/hierarchy2"/>
    <dgm:cxn modelId="{C56675AE-B01D-4F71-828E-601BB28BB8AC}" type="presParOf" srcId="{D8AE8793-6AD1-488C-9C09-83B86D3A99DA}" destId="{442305A0-D9E2-4B87-9741-F9BF0DBC35AC}" srcOrd="0" destOrd="0" presId="urn:microsoft.com/office/officeart/2005/8/layout/hierarchy2"/>
    <dgm:cxn modelId="{A2D0C40D-30C0-4285-A636-9833462CE849}" type="presParOf" srcId="{D8AE8793-6AD1-488C-9C09-83B86D3A99DA}" destId="{FBA87A6D-8C3D-47FF-9B26-7E82CB961432}" srcOrd="1" destOrd="0" presId="urn:microsoft.com/office/officeart/2005/8/layout/hierarchy2"/>
    <dgm:cxn modelId="{51428B6F-AA9F-4A19-BFA0-22802D6AE8DC}" type="presParOf" srcId="{FBA87A6D-8C3D-47FF-9B26-7E82CB961432}" destId="{80880109-6209-4D19-95D4-BFACEF063585}" srcOrd="0" destOrd="0" presId="urn:microsoft.com/office/officeart/2005/8/layout/hierarchy2"/>
    <dgm:cxn modelId="{C2E34448-63C7-465D-9C5A-25505D8F1907}" type="presParOf" srcId="{80880109-6209-4D19-95D4-BFACEF063585}" destId="{FB1D627E-3785-4AC6-9EAC-4EDD697A8178}" srcOrd="0" destOrd="0" presId="urn:microsoft.com/office/officeart/2005/8/layout/hierarchy2"/>
    <dgm:cxn modelId="{6E57BD38-83FA-4277-A7E6-558A6B442847}" type="presParOf" srcId="{FBA87A6D-8C3D-47FF-9B26-7E82CB961432}" destId="{A00BA808-5A05-4BC2-B1AF-8623156CE25B}" srcOrd="1" destOrd="0" presId="urn:microsoft.com/office/officeart/2005/8/layout/hierarchy2"/>
    <dgm:cxn modelId="{C0FD515F-79DF-47AB-BCBE-A40829ED6430}" type="presParOf" srcId="{A00BA808-5A05-4BC2-B1AF-8623156CE25B}" destId="{859CBBDD-9F1C-44F5-955F-118C63CA5E7E}" srcOrd="0" destOrd="0" presId="urn:microsoft.com/office/officeart/2005/8/layout/hierarchy2"/>
    <dgm:cxn modelId="{BB05517F-FADA-4A76-82B8-592A06DA121E}" type="presParOf" srcId="{A00BA808-5A05-4BC2-B1AF-8623156CE25B}" destId="{5A3BDA78-0ED6-4137-8206-C864CA223B49}" srcOrd="1" destOrd="0" presId="urn:microsoft.com/office/officeart/2005/8/layout/hierarchy2"/>
    <dgm:cxn modelId="{959CBA4A-6532-4191-AD3E-1CD49D496048}" type="presParOf" srcId="{06A62E4F-47B2-4C55-83AB-8D24928984AF}" destId="{7C50DFF6-30AF-4162-8DC8-64A4772C4FD5}" srcOrd="4" destOrd="0" presId="urn:microsoft.com/office/officeart/2005/8/layout/hierarchy2"/>
    <dgm:cxn modelId="{FBD90822-7585-4A8E-9C18-0627C91205D9}" type="presParOf" srcId="{7C50DFF6-30AF-4162-8DC8-64A4772C4FD5}" destId="{AEB46F99-2B76-4BA5-A3CC-3CDCBB3760EC}" srcOrd="0" destOrd="0" presId="urn:microsoft.com/office/officeart/2005/8/layout/hierarchy2"/>
    <dgm:cxn modelId="{C584C82C-93A4-4443-83F2-0FDF84E8DD8C}" type="presParOf" srcId="{06A62E4F-47B2-4C55-83AB-8D24928984AF}" destId="{65051CBC-EFFC-4A38-B7A6-64B824FE9982}" srcOrd="5" destOrd="0" presId="urn:microsoft.com/office/officeart/2005/8/layout/hierarchy2"/>
    <dgm:cxn modelId="{326A3ABC-DA7D-44DE-80A0-1CE826585DD1}" type="presParOf" srcId="{65051CBC-EFFC-4A38-B7A6-64B824FE9982}" destId="{FE6C1529-A995-4682-8FDB-2645F3451F8B}" srcOrd="0" destOrd="0" presId="urn:microsoft.com/office/officeart/2005/8/layout/hierarchy2"/>
    <dgm:cxn modelId="{B85A5F6B-B74D-4EFE-9800-747F4F97D3EF}" type="presParOf" srcId="{65051CBC-EFFC-4A38-B7A6-64B824FE9982}" destId="{0E5A441D-62EB-48F9-B754-607A9CE8189A}" srcOrd="1" destOrd="0" presId="urn:microsoft.com/office/officeart/2005/8/layout/hierarchy2"/>
    <dgm:cxn modelId="{1729D779-4DDF-4435-931A-E37E39833735}" type="presParOf" srcId="{0E5A441D-62EB-48F9-B754-607A9CE8189A}" destId="{10B2354E-6AE7-491D-9DAB-2FBF9B08A1B5}" srcOrd="0" destOrd="0" presId="urn:microsoft.com/office/officeart/2005/8/layout/hierarchy2"/>
    <dgm:cxn modelId="{E60FE312-01C0-49DD-8BD1-555222A658AB}" type="presParOf" srcId="{10B2354E-6AE7-491D-9DAB-2FBF9B08A1B5}" destId="{5CF354A3-A488-49EC-8C7A-14DFC356B97F}" srcOrd="0" destOrd="0" presId="urn:microsoft.com/office/officeart/2005/8/layout/hierarchy2"/>
    <dgm:cxn modelId="{3B91E2E0-909B-493B-9276-8E0050226F0B}" type="presParOf" srcId="{0E5A441D-62EB-48F9-B754-607A9CE8189A}" destId="{2BF68022-2D36-4EDD-9CAC-7BBEB741F7B5}" srcOrd="1" destOrd="0" presId="urn:microsoft.com/office/officeart/2005/8/layout/hierarchy2"/>
    <dgm:cxn modelId="{D5C27A3E-C048-4218-826D-680A21F894B0}" type="presParOf" srcId="{2BF68022-2D36-4EDD-9CAC-7BBEB741F7B5}" destId="{B0C6DA16-7A52-4443-A974-BE0CA00A0505}" srcOrd="0" destOrd="0" presId="urn:microsoft.com/office/officeart/2005/8/layout/hierarchy2"/>
    <dgm:cxn modelId="{71AA8D21-A94F-4846-BA3D-9E1D0F4A2F67}" type="presParOf" srcId="{2BF68022-2D36-4EDD-9CAC-7BBEB741F7B5}" destId="{522AB11C-C971-43A9-B736-AEF88710AA6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C91AA-C91F-4690-8637-F84C0ED1806C}"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GB"/>
        </a:p>
      </dgm:t>
    </dgm:pt>
    <dgm:pt modelId="{B3BDC763-DE8C-46F5-BD8A-FC541D76E609}">
      <dgm:prSet phldrT="[Text]"/>
      <dgm:spPr/>
      <dgm:t>
        <a:bodyPr/>
        <a:lstStyle/>
        <a:p>
          <a:r>
            <a:rPr lang="en-GB" dirty="0" smtClean="0"/>
            <a:t>BEST Steering Group</a:t>
          </a:r>
          <a:endParaRPr lang="en-GB" dirty="0"/>
        </a:p>
      </dgm:t>
    </dgm:pt>
    <dgm:pt modelId="{E3CD0A95-F803-4CB9-91B0-86AF1B3E04B5}" type="parTrans" cxnId="{54FEDB19-C17D-47EC-AD7C-8B3FEA5FA52D}">
      <dgm:prSet/>
      <dgm:spPr/>
      <dgm:t>
        <a:bodyPr/>
        <a:lstStyle/>
        <a:p>
          <a:endParaRPr lang="en-GB"/>
        </a:p>
      </dgm:t>
    </dgm:pt>
    <dgm:pt modelId="{E4B23376-BBE5-47C5-B50E-2ACADAD8FD10}" type="sibTrans" cxnId="{54FEDB19-C17D-47EC-AD7C-8B3FEA5FA52D}">
      <dgm:prSet/>
      <dgm:spPr/>
      <dgm:t>
        <a:bodyPr/>
        <a:lstStyle/>
        <a:p>
          <a:endParaRPr lang="en-GB"/>
        </a:p>
      </dgm:t>
    </dgm:pt>
    <dgm:pt modelId="{324EF2B5-AEAA-4E3A-8ECC-8FECA291C9AA}">
      <dgm:prSet phldrT="[Text]"/>
      <dgm:spPr/>
      <dgm:t>
        <a:bodyPr/>
        <a:lstStyle/>
        <a:p>
          <a:r>
            <a:rPr lang="en-GB" dirty="0" smtClean="0"/>
            <a:t>Local Authority Economic Development Representatives</a:t>
          </a:r>
          <a:endParaRPr lang="en-GB" dirty="0"/>
        </a:p>
      </dgm:t>
    </dgm:pt>
    <dgm:pt modelId="{C7E34CFF-867F-498E-B945-AABEA29C2167}" type="parTrans" cxnId="{3D33BAD9-E825-4E86-A521-B59B68FAE999}">
      <dgm:prSet/>
      <dgm:spPr/>
      <dgm:t>
        <a:bodyPr/>
        <a:lstStyle/>
        <a:p>
          <a:endParaRPr lang="en-GB"/>
        </a:p>
      </dgm:t>
    </dgm:pt>
    <dgm:pt modelId="{7864542D-4091-4478-8E55-FFD5436CE075}" type="sibTrans" cxnId="{3D33BAD9-E825-4E86-A521-B59B68FAE999}">
      <dgm:prSet/>
      <dgm:spPr/>
      <dgm:t>
        <a:bodyPr/>
        <a:lstStyle/>
        <a:p>
          <a:endParaRPr lang="en-GB"/>
        </a:p>
      </dgm:t>
    </dgm:pt>
    <dgm:pt modelId="{F5F8E0F2-C299-4EC4-BD73-1EAF14428ECB}">
      <dgm:prSet phldrT="[Text]"/>
      <dgm:spPr/>
      <dgm:t>
        <a:bodyPr/>
        <a:lstStyle/>
        <a:p>
          <a:r>
            <a:rPr lang="en-GB" dirty="0" smtClean="0"/>
            <a:t>Business Representatives</a:t>
          </a:r>
          <a:endParaRPr lang="en-GB" dirty="0"/>
        </a:p>
      </dgm:t>
    </dgm:pt>
    <dgm:pt modelId="{AAE69D12-52DD-419C-8D82-E389A87D0579}" type="parTrans" cxnId="{BC3BA5A5-FECA-4BC3-BF7A-6CC5E8683A48}">
      <dgm:prSet/>
      <dgm:spPr/>
      <dgm:t>
        <a:bodyPr/>
        <a:lstStyle/>
        <a:p>
          <a:endParaRPr lang="en-GB"/>
        </a:p>
      </dgm:t>
    </dgm:pt>
    <dgm:pt modelId="{8775FD90-068A-4144-B613-D5D8BF60281B}" type="sibTrans" cxnId="{BC3BA5A5-FECA-4BC3-BF7A-6CC5E8683A48}">
      <dgm:prSet/>
      <dgm:spPr/>
      <dgm:t>
        <a:bodyPr/>
        <a:lstStyle/>
        <a:p>
          <a:endParaRPr lang="en-GB"/>
        </a:p>
      </dgm:t>
    </dgm:pt>
    <dgm:pt modelId="{6B169683-EECC-4881-957B-4ED1C436801E}">
      <dgm:prSet phldrT="[Text]"/>
      <dgm:spPr/>
      <dgm:t>
        <a:bodyPr/>
        <a:lstStyle/>
        <a:p>
          <a:r>
            <a:rPr lang="en-GB" dirty="0" smtClean="0"/>
            <a:t>Universities</a:t>
          </a:r>
          <a:endParaRPr lang="en-GB" dirty="0"/>
        </a:p>
      </dgm:t>
    </dgm:pt>
    <dgm:pt modelId="{51B5E049-E6CF-48E7-892A-F241E68A9903}" type="parTrans" cxnId="{963EA2BF-D56A-4D6E-BC13-8E91481EEE32}">
      <dgm:prSet/>
      <dgm:spPr/>
      <dgm:t>
        <a:bodyPr/>
        <a:lstStyle/>
        <a:p>
          <a:endParaRPr lang="en-GB"/>
        </a:p>
      </dgm:t>
    </dgm:pt>
    <dgm:pt modelId="{D86F3C97-43A4-4A20-ACDB-83AA11B7010E}" type="sibTrans" cxnId="{963EA2BF-D56A-4D6E-BC13-8E91481EEE32}">
      <dgm:prSet/>
      <dgm:spPr/>
      <dgm:t>
        <a:bodyPr/>
        <a:lstStyle/>
        <a:p>
          <a:endParaRPr lang="en-GB"/>
        </a:p>
      </dgm:t>
    </dgm:pt>
    <dgm:pt modelId="{DB52AFB2-CB31-499D-A01C-6066F406F36D}">
      <dgm:prSet/>
      <dgm:spPr/>
      <dgm:t>
        <a:bodyPr/>
        <a:lstStyle/>
        <a:p>
          <a:r>
            <a:rPr lang="en-GB" dirty="0" smtClean="0"/>
            <a:t>Better Business for All</a:t>
          </a:r>
          <a:endParaRPr lang="en-GB" dirty="0"/>
        </a:p>
      </dgm:t>
    </dgm:pt>
    <dgm:pt modelId="{777B8B1A-111B-4D6A-AA70-A69AA3F53EE4}" type="parTrans" cxnId="{A5F05D11-00CA-4E67-9CCD-D75499168D3B}">
      <dgm:prSet/>
      <dgm:spPr/>
      <dgm:t>
        <a:bodyPr/>
        <a:lstStyle/>
        <a:p>
          <a:endParaRPr lang="en-GB"/>
        </a:p>
      </dgm:t>
    </dgm:pt>
    <dgm:pt modelId="{BA65313E-854C-4517-9F53-4B4CB4B1BCAE}" type="sibTrans" cxnId="{A5F05D11-00CA-4E67-9CCD-D75499168D3B}">
      <dgm:prSet/>
      <dgm:spPr/>
      <dgm:t>
        <a:bodyPr/>
        <a:lstStyle/>
        <a:p>
          <a:endParaRPr lang="en-GB"/>
        </a:p>
      </dgm:t>
    </dgm:pt>
    <dgm:pt modelId="{A3E2D80B-0D63-4501-AA07-F13D862928DF}">
      <dgm:prSet/>
      <dgm:spPr/>
      <dgm:t>
        <a:bodyPr/>
        <a:lstStyle/>
        <a:p>
          <a:r>
            <a:rPr lang="en-GB" dirty="0" smtClean="0"/>
            <a:t>SELEP</a:t>
          </a:r>
          <a:endParaRPr lang="en-GB" dirty="0"/>
        </a:p>
      </dgm:t>
    </dgm:pt>
    <dgm:pt modelId="{44CC9B8C-C084-4ADF-8800-E49A3D02C730}" type="parTrans" cxnId="{E639CB59-5009-440C-9891-198694476386}">
      <dgm:prSet/>
      <dgm:spPr/>
      <dgm:t>
        <a:bodyPr/>
        <a:lstStyle/>
        <a:p>
          <a:endParaRPr lang="en-GB"/>
        </a:p>
      </dgm:t>
    </dgm:pt>
    <dgm:pt modelId="{037BD0DD-006F-42C6-A8BF-E674E5F64561}" type="sibTrans" cxnId="{E639CB59-5009-440C-9891-198694476386}">
      <dgm:prSet/>
      <dgm:spPr/>
      <dgm:t>
        <a:bodyPr/>
        <a:lstStyle/>
        <a:p>
          <a:endParaRPr lang="en-GB"/>
        </a:p>
      </dgm:t>
    </dgm:pt>
    <dgm:pt modelId="{3C546A7F-449A-4A3A-8187-DA8D0013A27C}">
      <dgm:prSet/>
      <dgm:spPr/>
      <dgm:t>
        <a:bodyPr/>
        <a:lstStyle/>
        <a:p>
          <a:r>
            <a:rPr lang="en-GB" dirty="0" smtClean="0"/>
            <a:t>4 x EDO representatives 1 from each quadrant</a:t>
          </a:r>
          <a:endParaRPr lang="en-GB" dirty="0"/>
        </a:p>
      </dgm:t>
    </dgm:pt>
    <dgm:pt modelId="{2D70FB87-A82D-4757-AAEB-E192AADA8CF9}" type="parTrans" cxnId="{8FE6065C-8EE6-49BD-BDCD-5BEB9E3266E5}">
      <dgm:prSet/>
      <dgm:spPr/>
      <dgm:t>
        <a:bodyPr/>
        <a:lstStyle/>
        <a:p>
          <a:endParaRPr lang="en-GB"/>
        </a:p>
      </dgm:t>
    </dgm:pt>
    <dgm:pt modelId="{4A347DA4-AE7E-47D4-B5EB-454C6F923B10}" type="sibTrans" cxnId="{8FE6065C-8EE6-49BD-BDCD-5BEB9E3266E5}">
      <dgm:prSet/>
      <dgm:spPr/>
      <dgm:t>
        <a:bodyPr/>
        <a:lstStyle/>
        <a:p>
          <a:endParaRPr lang="en-GB"/>
        </a:p>
      </dgm:t>
    </dgm:pt>
    <dgm:pt modelId="{0B590B5B-1907-4BA4-8BFA-7040BB3388AB}">
      <dgm:prSet/>
      <dgm:spPr/>
      <dgm:t>
        <a:bodyPr/>
        <a:lstStyle/>
        <a:p>
          <a:r>
            <a:rPr lang="en-GB" dirty="0" smtClean="0"/>
            <a:t>Essex Chambers of Commerce and Federation of Small Business</a:t>
          </a:r>
          <a:endParaRPr lang="en-GB" dirty="0"/>
        </a:p>
      </dgm:t>
    </dgm:pt>
    <dgm:pt modelId="{B4C7A97E-9873-433E-8F98-E42965791D25}" type="parTrans" cxnId="{0B9A70F2-0F35-499E-A792-9A9786DBCD3B}">
      <dgm:prSet/>
      <dgm:spPr/>
      <dgm:t>
        <a:bodyPr/>
        <a:lstStyle/>
        <a:p>
          <a:endParaRPr lang="en-GB"/>
        </a:p>
      </dgm:t>
    </dgm:pt>
    <dgm:pt modelId="{A154A56E-DCDD-4EF6-B6B1-88AC4F652849}" type="sibTrans" cxnId="{0B9A70F2-0F35-499E-A792-9A9786DBCD3B}">
      <dgm:prSet/>
      <dgm:spPr/>
      <dgm:t>
        <a:bodyPr/>
        <a:lstStyle/>
        <a:p>
          <a:endParaRPr lang="en-GB"/>
        </a:p>
      </dgm:t>
    </dgm:pt>
    <dgm:pt modelId="{A8CDCB73-F009-4F17-8FFF-610B4EAD86A7}">
      <dgm:prSet/>
      <dgm:spPr/>
      <dgm:t>
        <a:bodyPr/>
        <a:lstStyle/>
        <a:p>
          <a:r>
            <a:rPr lang="en-GB" dirty="0" smtClean="0"/>
            <a:t>Essex Federated Board Representatives</a:t>
          </a:r>
          <a:endParaRPr lang="en-GB" dirty="0"/>
        </a:p>
      </dgm:t>
    </dgm:pt>
    <dgm:pt modelId="{2828B860-72C7-4900-996D-A37A35173E04}" type="parTrans" cxnId="{8A268AAD-D511-4786-9C91-28DA507EBD9B}">
      <dgm:prSet/>
      <dgm:spPr/>
      <dgm:t>
        <a:bodyPr/>
        <a:lstStyle/>
        <a:p>
          <a:endParaRPr lang="en-GB"/>
        </a:p>
      </dgm:t>
    </dgm:pt>
    <dgm:pt modelId="{A6D6043E-5DE3-4F7D-BAE8-C1971B56745E}" type="sibTrans" cxnId="{8A268AAD-D511-4786-9C91-28DA507EBD9B}">
      <dgm:prSet/>
      <dgm:spPr/>
      <dgm:t>
        <a:bodyPr/>
        <a:lstStyle/>
        <a:p>
          <a:endParaRPr lang="en-GB"/>
        </a:p>
      </dgm:t>
    </dgm:pt>
    <dgm:pt modelId="{35E7A951-C534-414C-A4C0-2AEC64B2ABEC}">
      <dgm:prSet/>
      <dgm:spPr/>
      <dgm:t>
        <a:bodyPr/>
        <a:lstStyle/>
        <a:p>
          <a:r>
            <a:rPr lang="en-GB" dirty="0" smtClean="0"/>
            <a:t>Essex County Council</a:t>
          </a:r>
          <a:endParaRPr lang="en-GB" dirty="0"/>
        </a:p>
      </dgm:t>
    </dgm:pt>
    <dgm:pt modelId="{AB7B4640-11F2-4BFF-97D6-1A13030920C8}" type="parTrans" cxnId="{625B7607-79D2-43E6-89A5-8649C27B2796}">
      <dgm:prSet/>
      <dgm:spPr/>
      <dgm:t>
        <a:bodyPr/>
        <a:lstStyle/>
        <a:p>
          <a:endParaRPr lang="en-GB"/>
        </a:p>
      </dgm:t>
    </dgm:pt>
    <dgm:pt modelId="{888E2D86-D8E0-4532-9DDE-FDC503B81127}" type="sibTrans" cxnId="{625B7607-79D2-43E6-89A5-8649C27B2796}">
      <dgm:prSet/>
      <dgm:spPr/>
      <dgm:t>
        <a:bodyPr/>
        <a:lstStyle/>
        <a:p>
          <a:endParaRPr lang="en-GB"/>
        </a:p>
      </dgm:t>
    </dgm:pt>
    <dgm:pt modelId="{CFBF8FDF-2D78-4B56-B205-52E33E5197F9}" type="pres">
      <dgm:prSet presAssocID="{866C91AA-C91F-4690-8637-F84C0ED1806C}" presName="hierChild1" presStyleCnt="0">
        <dgm:presLayoutVars>
          <dgm:orgChart val="1"/>
          <dgm:chPref val="1"/>
          <dgm:dir/>
          <dgm:animOne val="branch"/>
          <dgm:animLvl val="lvl"/>
          <dgm:resizeHandles/>
        </dgm:presLayoutVars>
      </dgm:prSet>
      <dgm:spPr/>
      <dgm:t>
        <a:bodyPr/>
        <a:lstStyle/>
        <a:p>
          <a:endParaRPr lang="en-GB"/>
        </a:p>
      </dgm:t>
    </dgm:pt>
    <dgm:pt modelId="{A8B03B5A-4265-437A-8451-0B56C04FC63D}" type="pres">
      <dgm:prSet presAssocID="{B3BDC763-DE8C-46F5-BD8A-FC541D76E609}" presName="hierRoot1" presStyleCnt="0">
        <dgm:presLayoutVars>
          <dgm:hierBranch val="init"/>
        </dgm:presLayoutVars>
      </dgm:prSet>
      <dgm:spPr/>
    </dgm:pt>
    <dgm:pt modelId="{19BCD678-5AF1-45E1-A230-EEE451545F04}" type="pres">
      <dgm:prSet presAssocID="{B3BDC763-DE8C-46F5-BD8A-FC541D76E609}" presName="rootComposite1" presStyleCnt="0"/>
      <dgm:spPr/>
    </dgm:pt>
    <dgm:pt modelId="{71428B57-5F6D-4BAA-AB2C-35B2B3BC044F}" type="pres">
      <dgm:prSet presAssocID="{B3BDC763-DE8C-46F5-BD8A-FC541D76E609}" presName="rootText1" presStyleLbl="node0" presStyleIdx="0" presStyleCnt="1">
        <dgm:presLayoutVars>
          <dgm:chPref val="3"/>
        </dgm:presLayoutVars>
      </dgm:prSet>
      <dgm:spPr/>
      <dgm:t>
        <a:bodyPr/>
        <a:lstStyle/>
        <a:p>
          <a:endParaRPr lang="en-GB"/>
        </a:p>
      </dgm:t>
    </dgm:pt>
    <dgm:pt modelId="{270EB3ED-170A-431A-B74B-A3C64F9FD8F9}" type="pres">
      <dgm:prSet presAssocID="{B3BDC763-DE8C-46F5-BD8A-FC541D76E609}" presName="rootConnector1" presStyleLbl="node1" presStyleIdx="0" presStyleCnt="0"/>
      <dgm:spPr/>
      <dgm:t>
        <a:bodyPr/>
        <a:lstStyle/>
        <a:p>
          <a:endParaRPr lang="en-GB"/>
        </a:p>
      </dgm:t>
    </dgm:pt>
    <dgm:pt modelId="{E6003EE0-5081-46AD-BCF5-AE3847409397}" type="pres">
      <dgm:prSet presAssocID="{B3BDC763-DE8C-46F5-BD8A-FC541D76E609}" presName="hierChild2" presStyleCnt="0"/>
      <dgm:spPr/>
    </dgm:pt>
    <dgm:pt modelId="{3738ADF6-C344-47D2-AFA2-7BCDCACC62C8}" type="pres">
      <dgm:prSet presAssocID="{C7E34CFF-867F-498E-B945-AABEA29C2167}" presName="Name37" presStyleLbl="parChTrans1D2" presStyleIdx="0" presStyleCnt="5"/>
      <dgm:spPr/>
      <dgm:t>
        <a:bodyPr/>
        <a:lstStyle/>
        <a:p>
          <a:endParaRPr lang="en-GB"/>
        </a:p>
      </dgm:t>
    </dgm:pt>
    <dgm:pt modelId="{21C25E81-AE76-4015-958D-8B7766A680C7}" type="pres">
      <dgm:prSet presAssocID="{324EF2B5-AEAA-4E3A-8ECC-8FECA291C9AA}" presName="hierRoot2" presStyleCnt="0">
        <dgm:presLayoutVars>
          <dgm:hierBranch val="init"/>
        </dgm:presLayoutVars>
      </dgm:prSet>
      <dgm:spPr/>
    </dgm:pt>
    <dgm:pt modelId="{DECFE17C-2A66-4F66-886C-3FF8B43BD780}" type="pres">
      <dgm:prSet presAssocID="{324EF2B5-AEAA-4E3A-8ECC-8FECA291C9AA}" presName="rootComposite" presStyleCnt="0"/>
      <dgm:spPr/>
    </dgm:pt>
    <dgm:pt modelId="{00D37D27-E6DC-4997-BE1B-94AC965AA612}" type="pres">
      <dgm:prSet presAssocID="{324EF2B5-AEAA-4E3A-8ECC-8FECA291C9AA}" presName="rootText" presStyleLbl="node2" presStyleIdx="0" presStyleCnt="5">
        <dgm:presLayoutVars>
          <dgm:chPref val="3"/>
        </dgm:presLayoutVars>
      </dgm:prSet>
      <dgm:spPr/>
      <dgm:t>
        <a:bodyPr/>
        <a:lstStyle/>
        <a:p>
          <a:endParaRPr lang="en-GB"/>
        </a:p>
      </dgm:t>
    </dgm:pt>
    <dgm:pt modelId="{A0CA7105-551E-4B82-9F79-D5A528D7BDB5}" type="pres">
      <dgm:prSet presAssocID="{324EF2B5-AEAA-4E3A-8ECC-8FECA291C9AA}" presName="rootConnector" presStyleLbl="node2" presStyleIdx="0" presStyleCnt="5"/>
      <dgm:spPr/>
      <dgm:t>
        <a:bodyPr/>
        <a:lstStyle/>
        <a:p>
          <a:endParaRPr lang="en-GB"/>
        </a:p>
      </dgm:t>
    </dgm:pt>
    <dgm:pt modelId="{D79A6C3D-8348-40E6-99D5-9E036C4E4C6D}" type="pres">
      <dgm:prSet presAssocID="{324EF2B5-AEAA-4E3A-8ECC-8FECA291C9AA}" presName="hierChild4" presStyleCnt="0"/>
      <dgm:spPr/>
    </dgm:pt>
    <dgm:pt modelId="{D0CA112E-7634-4621-8133-72B4A7ADE27D}" type="pres">
      <dgm:prSet presAssocID="{2D70FB87-A82D-4757-AAEB-E192AADA8CF9}" presName="Name37" presStyleLbl="parChTrans1D3" presStyleIdx="0" presStyleCnt="4"/>
      <dgm:spPr/>
      <dgm:t>
        <a:bodyPr/>
        <a:lstStyle/>
        <a:p>
          <a:endParaRPr lang="en-GB"/>
        </a:p>
      </dgm:t>
    </dgm:pt>
    <dgm:pt modelId="{D91EEFC2-E42E-457F-B8E1-1E7D911001DE}" type="pres">
      <dgm:prSet presAssocID="{3C546A7F-449A-4A3A-8187-DA8D0013A27C}" presName="hierRoot2" presStyleCnt="0">
        <dgm:presLayoutVars>
          <dgm:hierBranch val="init"/>
        </dgm:presLayoutVars>
      </dgm:prSet>
      <dgm:spPr/>
    </dgm:pt>
    <dgm:pt modelId="{85BC9069-394E-4BB1-BD8B-C9A607AA9F2B}" type="pres">
      <dgm:prSet presAssocID="{3C546A7F-449A-4A3A-8187-DA8D0013A27C}" presName="rootComposite" presStyleCnt="0"/>
      <dgm:spPr/>
    </dgm:pt>
    <dgm:pt modelId="{C7CAAA35-FD90-4F6B-9357-A7C0D49863B9}" type="pres">
      <dgm:prSet presAssocID="{3C546A7F-449A-4A3A-8187-DA8D0013A27C}" presName="rootText" presStyleLbl="node3" presStyleIdx="0" presStyleCnt="4">
        <dgm:presLayoutVars>
          <dgm:chPref val="3"/>
        </dgm:presLayoutVars>
      </dgm:prSet>
      <dgm:spPr/>
      <dgm:t>
        <a:bodyPr/>
        <a:lstStyle/>
        <a:p>
          <a:endParaRPr lang="en-GB"/>
        </a:p>
      </dgm:t>
    </dgm:pt>
    <dgm:pt modelId="{C77DEAD3-A54A-4F4B-8CE3-46331AA53A64}" type="pres">
      <dgm:prSet presAssocID="{3C546A7F-449A-4A3A-8187-DA8D0013A27C}" presName="rootConnector" presStyleLbl="node3" presStyleIdx="0" presStyleCnt="4"/>
      <dgm:spPr/>
      <dgm:t>
        <a:bodyPr/>
        <a:lstStyle/>
        <a:p>
          <a:endParaRPr lang="en-GB"/>
        </a:p>
      </dgm:t>
    </dgm:pt>
    <dgm:pt modelId="{E1D8B87C-9219-4B81-99F1-5716F4AA6DA3}" type="pres">
      <dgm:prSet presAssocID="{3C546A7F-449A-4A3A-8187-DA8D0013A27C}" presName="hierChild4" presStyleCnt="0"/>
      <dgm:spPr/>
    </dgm:pt>
    <dgm:pt modelId="{01BB3791-AE1D-47EC-8354-4AE6356D3359}" type="pres">
      <dgm:prSet presAssocID="{3C546A7F-449A-4A3A-8187-DA8D0013A27C}" presName="hierChild5" presStyleCnt="0"/>
      <dgm:spPr/>
    </dgm:pt>
    <dgm:pt modelId="{D0C47B21-DCF5-4ED7-BF93-DA8AB71B017F}" type="pres">
      <dgm:prSet presAssocID="{AB7B4640-11F2-4BFF-97D6-1A13030920C8}" presName="Name37" presStyleLbl="parChTrans1D3" presStyleIdx="1" presStyleCnt="4"/>
      <dgm:spPr/>
      <dgm:t>
        <a:bodyPr/>
        <a:lstStyle/>
        <a:p>
          <a:endParaRPr lang="en-GB"/>
        </a:p>
      </dgm:t>
    </dgm:pt>
    <dgm:pt modelId="{86AD6CCA-B492-4FBB-8024-A9D36CF55BE5}" type="pres">
      <dgm:prSet presAssocID="{35E7A951-C534-414C-A4C0-2AEC64B2ABEC}" presName="hierRoot2" presStyleCnt="0">
        <dgm:presLayoutVars>
          <dgm:hierBranch val="init"/>
        </dgm:presLayoutVars>
      </dgm:prSet>
      <dgm:spPr/>
    </dgm:pt>
    <dgm:pt modelId="{5465A3DB-BB80-46BE-8CF8-DC696164D59D}" type="pres">
      <dgm:prSet presAssocID="{35E7A951-C534-414C-A4C0-2AEC64B2ABEC}" presName="rootComposite" presStyleCnt="0"/>
      <dgm:spPr/>
    </dgm:pt>
    <dgm:pt modelId="{84B182D8-D805-4EE3-BE52-7766DB4029FD}" type="pres">
      <dgm:prSet presAssocID="{35E7A951-C534-414C-A4C0-2AEC64B2ABEC}" presName="rootText" presStyleLbl="node3" presStyleIdx="1" presStyleCnt="4">
        <dgm:presLayoutVars>
          <dgm:chPref val="3"/>
        </dgm:presLayoutVars>
      </dgm:prSet>
      <dgm:spPr/>
      <dgm:t>
        <a:bodyPr/>
        <a:lstStyle/>
        <a:p>
          <a:endParaRPr lang="en-GB"/>
        </a:p>
      </dgm:t>
    </dgm:pt>
    <dgm:pt modelId="{CD7111E6-463D-424F-AFCA-359D7BA51BD7}" type="pres">
      <dgm:prSet presAssocID="{35E7A951-C534-414C-A4C0-2AEC64B2ABEC}" presName="rootConnector" presStyleLbl="node3" presStyleIdx="1" presStyleCnt="4"/>
      <dgm:spPr/>
      <dgm:t>
        <a:bodyPr/>
        <a:lstStyle/>
        <a:p>
          <a:endParaRPr lang="en-GB"/>
        </a:p>
      </dgm:t>
    </dgm:pt>
    <dgm:pt modelId="{FA048F7C-7BCA-4EBA-981E-2FE48053AA09}" type="pres">
      <dgm:prSet presAssocID="{35E7A951-C534-414C-A4C0-2AEC64B2ABEC}" presName="hierChild4" presStyleCnt="0"/>
      <dgm:spPr/>
    </dgm:pt>
    <dgm:pt modelId="{F2A9AAFD-A9D0-47F6-A0B0-FE4C7C4CD6C9}" type="pres">
      <dgm:prSet presAssocID="{35E7A951-C534-414C-A4C0-2AEC64B2ABEC}" presName="hierChild5" presStyleCnt="0"/>
      <dgm:spPr/>
    </dgm:pt>
    <dgm:pt modelId="{089ECE93-95FC-4ACC-BBAD-ED4C9A144DB0}" type="pres">
      <dgm:prSet presAssocID="{324EF2B5-AEAA-4E3A-8ECC-8FECA291C9AA}" presName="hierChild5" presStyleCnt="0"/>
      <dgm:spPr/>
    </dgm:pt>
    <dgm:pt modelId="{6AAAAA89-D874-4734-9CEB-D451F1C462D6}" type="pres">
      <dgm:prSet presAssocID="{AAE69D12-52DD-419C-8D82-E389A87D0579}" presName="Name37" presStyleLbl="parChTrans1D2" presStyleIdx="1" presStyleCnt="5"/>
      <dgm:spPr/>
      <dgm:t>
        <a:bodyPr/>
        <a:lstStyle/>
        <a:p>
          <a:endParaRPr lang="en-GB"/>
        </a:p>
      </dgm:t>
    </dgm:pt>
    <dgm:pt modelId="{396C9E61-6D71-45EC-A67D-BD57B0DE1BE7}" type="pres">
      <dgm:prSet presAssocID="{F5F8E0F2-C299-4EC4-BD73-1EAF14428ECB}" presName="hierRoot2" presStyleCnt="0">
        <dgm:presLayoutVars>
          <dgm:hierBranch val="init"/>
        </dgm:presLayoutVars>
      </dgm:prSet>
      <dgm:spPr/>
    </dgm:pt>
    <dgm:pt modelId="{B60B29FA-8353-4755-B003-575E5135A7C3}" type="pres">
      <dgm:prSet presAssocID="{F5F8E0F2-C299-4EC4-BD73-1EAF14428ECB}" presName="rootComposite" presStyleCnt="0"/>
      <dgm:spPr/>
    </dgm:pt>
    <dgm:pt modelId="{6C3239DB-8D7F-4A51-A7EA-64A132F6E0CE}" type="pres">
      <dgm:prSet presAssocID="{F5F8E0F2-C299-4EC4-BD73-1EAF14428ECB}" presName="rootText" presStyleLbl="node2" presStyleIdx="1" presStyleCnt="5">
        <dgm:presLayoutVars>
          <dgm:chPref val="3"/>
        </dgm:presLayoutVars>
      </dgm:prSet>
      <dgm:spPr/>
      <dgm:t>
        <a:bodyPr/>
        <a:lstStyle/>
        <a:p>
          <a:endParaRPr lang="en-GB"/>
        </a:p>
      </dgm:t>
    </dgm:pt>
    <dgm:pt modelId="{A04ED1C5-3D51-4504-808B-46BFAA2D1B0A}" type="pres">
      <dgm:prSet presAssocID="{F5F8E0F2-C299-4EC4-BD73-1EAF14428ECB}" presName="rootConnector" presStyleLbl="node2" presStyleIdx="1" presStyleCnt="5"/>
      <dgm:spPr/>
      <dgm:t>
        <a:bodyPr/>
        <a:lstStyle/>
        <a:p>
          <a:endParaRPr lang="en-GB"/>
        </a:p>
      </dgm:t>
    </dgm:pt>
    <dgm:pt modelId="{1ED2A5E6-763D-454F-B11A-E0CBCFE0556F}" type="pres">
      <dgm:prSet presAssocID="{F5F8E0F2-C299-4EC4-BD73-1EAF14428ECB}" presName="hierChild4" presStyleCnt="0"/>
      <dgm:spPr/>
    </dgm:pt>
    <dgm:pt modelId="{74CEA0EC-B1E3-4D0B-A389-0EC9410DFDC9}" type="pres">
      <dgm:prSet presAssocID="{B4C7A97E-9873-433E-8F98-E42965791D25}" presName="Name37" presStyleLbl="parChTrans1D3" presStyleIdx="2" presStyleCnt="4"/>
      <dgm:spPr/>
      <dgm:t>
        <a:bodyPr/>
        <a:lstStyle/>
        <a:p>
          <a:endParaRPr lang="en-GB"/>
        </a:p>
      </dgm:t>
    </dgm:pt>
    <dgm:pt modelId="{8DFEA296-15D4-45BE-9204-3183A1682CFA}" type="pres">
      <dgm:prSet presAssocID="{0B590B5B-1907-4BA4-8BFA-7040BB3388AB}" presName="hierRoot2" presStyleCnt="0">
        <dgm:presLayoutVars>
          <dgm:hierBranch val="init"/>
        </dgm:presLayoutVars>
      </dgm:prSet>
      <dgm:spPr/>
    </dgm:pt>
    <dgm:pt modelId="{732A5651-80B4-4FF6-8634-7A86AB04659C}" type="pres">
      <dgm:prSet presAssocID="{0B590B5B-1907-4BA4-8BFA-7040BB3388AB}" presName="rootComposite" presStyleCnt="0"/>
      <dgm:spPr/>
    </dgm:pt>
    <dgm:pt modelId="{490EA3DB-D8C0-4341-866E-BA89E319CFBE}" type="pres">
      <dgm:prSet presAssocID="{0B590B5B-1907-4BA4-8BFA-7040BB3388AB}" presName="rootText" presStyleLbl="node3" presStyleIdx="2" presStyleCnt="4">
        <dgm:presLayoutVars>
          <dgm:chPref val="3"/>
        </dgm:presLayoutVars>
      </dgm:prSet>
      <dgm:spPr/>
      <dgm:t>
        <a:bodyPr/>
        <a:lstStyle/>
        <a:p>
          <a:endParaRPr lang="en-GB"/>
        </a:p>
      </dgm:t>
    </dgm:pt>
    <dgm:pt modelId="{1937BA43-8C4E-44D5-BB16-1319CC5B5ED4}" type="pres">
      <dgm:prSet presAssocID="{0B590B5B-1907-4BA4-8BFA-7040BB3388AB}" presName="rootConnector" presStyleLbl="node3" presStyleIdx="2" presStyleCnt="4"/>
      <dgm:spPr/>
      <dgm:t>
        <a:bodyPr/>
        <a:lstStyle/>
        <a:p>
          <a:endParaRPr lang="en-GB"/>
        </a:p>
      </dgm:t>
    </dgm:pt>
    <dgm:pt modelId="{69909633-F9FC-46C8-A881-360414F808D1}" type="pres">
      <dgm:prSet presAssocID="{0B590B5B-1907-4BA4-8BFA-7040BB3388AB}" presName="hierChild4" presStyleCnt="0"/>
      <dgm:spPr/>
    </dgm:pt>
    <dgm:pt modelId="{CC8E05CA-3B5D-4493-9B55-360BA48FAAF4}" type="pres">
      <dgm:prSet presAssocID="{0B590B5B-1907-4BA4-8BFA-7040BB3388AB}" presName="hierChild5" presStyleCnt="0"/>
      <dgm:spPr/>
    </dgm:pt>
    <dgm:pt modelId="{2FA6A7B8-3FF0-4F0C-A4AF-92BDA2E0B886}" type="pres">
      <dgm:prSet presAssocID="{2828B860-72C7-4900-996D-A37A35173E04}" presName="Name37" presStyleLbl="parChTrans1D3" presStyleIdx="3" presStyleCnt="4"/>
      <dgm:spPr/>
      <dgm:t>
        <a:bodyPr/>
        <a:lstStyle/>
        <a:p>
          <a:endParaRPr lang="en-GB"/>
        </a:p>
      </dgm:t>
    </dgm:pt>
    <dgm:pt modelId="{A7918D3A-E7D5-475F-BD4F-D2C801D6C2B5}" type="pres">
      <dgm:prSet presAssocID="{A8CDCB73-F009-4F17-8FFF-610B4EAD86A7}" presName="hierRoot2" presStyleCnt="0">
        <dgm:presLayoutVars>
          <dgm:hierBranch val="init"/>
        </dgm:presLayoutVars>
      </dgm:prSet>
      <dgm:spPr/>
    </dgm:pt>
    <dgm:pt modelId="{8671B0B9-EB02-45A0-A84E-461F793F1197}" type="pres">
      <dgm:prSet presAssocID="{A8CDCB73-F009-4F17-8FFF-610B4EAD86A7}" presName="rootComposite" presStyleCnt="0"/>
      <dgm:spPr/>
    </dgm:pt>
    <dgm:pt modelId="{54C84874-79BC-46DF-A025-A73BACAC446A}" type="pres">
      <dgm:prSet presAssocID="{A8CDCB73-F009-4F17-8FFF-610B4EAD86A7}" presName="rootText" presStyleLbl="node3" presStyleIdx="3" presStyleCnt="4">
        <dgm:presLayoutVars>
          <dgm:chPref val="3"/>
        </dgm:presLayoutVars>
      </dgm:prSet>
      <dgm:spPr/>
      <dgm:t>
        <a:bodyPr/>
        <a:lstStyle/>
        <a:p>
          <a:endParaRPr lang="en-GB"/>
        </a:p>
      </dgm:t>
    </dgm:pt>
    <dgm:pt modelId="{FA157EE2-B6C4-4BC5-9D1A-BFF92DBC989F}" type="pres">
      <dgm:prSet presAssocID="{A8CDCB73-F009-4F17-8FFF-610B4EAD86A7}" presName="rootConnector" presStyleLbl="node3" presStyleIdx="3" presStyleCnt="4"/>
      <dgm:spPr/>
      <dgm:t>
        <a:bodyPr/>
        <a:lstStyle/>
        <a:p>
          <a:endParaRPr lang="en-GB"/>
        </a:p>
      </dgm:t>
    </dgm:pt>
    <dgm:pt modelId="{47B5B93A-36B2-4446-B995-F8579B57A202}" type="pres">
      <dgm:prSet presAssocID="{A8CDCB73-F009-4F17-8FFF-610B4EAD86A7}" presName="hierChild4" presStyleCnt="0"/>
      <dgm:spPr/>
    </dgm:pt>
    <dgm:pt modelId="{3E1EEA47-A293-4875-8FCC-4053A8825031}" type="pres">
      <dgm:prSet presAssocID="{A8CDCB73-F009-4F17-8FFF-610B4EAD86A7}" presName="hierChild5" presStyleCnt="0"/>
      <dgm:spPr/>
    </dgm:pt>
    <dgm:pt modelId="{DD64D86F-4885-4A31-8F2C-8D696A1B2667}" type="pres">
      <dgm:prSet presAssocID="{F5F8E0F2-C299-4EC4-BD73-1EAF14428ECB}" presName="hierChild5" presStyleCnt="0"/>
      <dgm:spPr/>
    </dgm:pt>
    <dgm:pt modelId="{5FC331B1-3F8E-4F54-A8D3-627E58E0C915}" type="pres">
      <dgm:prSet presAssocID="{51B5E049-E6CF-48E7-892A-F241E68A9903}" presName="Name37" presStyleLbl="parChTrans1D2" presStyleIdx="2" presStyleCnt="5"/>
      <dgm:spPr/>
      <dgm:t>
        <a:bodyPr/>
        <a:lstStyle/>
        <a:p>
          <a:endParaRPr lang="en-GB"/>
        </a:p>
      </dgm:t>
    </dgm:pt>
    <dgm:pt modelId="{63A85976-E6C7-43BE-BAA5-F3C929BED76E}" type="pres">
      <dgm:prSet presAssocID="{6B169683-EECC-4881-957B-4ED1C436801E}" presName="hierRoot2" presStyleCnt="0">
        <dgm:presLayoutVars>
          <dgm:hierBranch val="init"/>
        </dgm:presLayoutVars>
      </dgm:prSet>
      <dgm:spPr/>
    </dgm:pt>
    <dgm:pt modelId="{CB047EBF-486C-4624-8BCF-95BA5E3B5055}" type="pres">
      <dgm:prSet presAssocID="{6B169683-EECC-4881-957B-4ED1C436801E}" presName="rootComposite" presStyleCnt="0"/>
      <dgm:spPr/>
    </dgm:pt>
    <dgm:pt modelId="{4CEF89EC-9FCB-4C8E-8042-9E40A86AE753}" type="pres">
      <dgm:prSet presAssocID="{6B169683-EECC-4881-957B-4ED1C436801E}" presName="rootText" presStyleLbl="node2" presStyleIdx="2" presStyleCnt="5">
        <dgm:presLayoutVars>
          <dgm:chPref val="3"/>
        </dgm:presLayoutVars>
      </dgm:prSet>
      <dgm:spPr/>
      <dgm:t>
        <a:bodyPr/>
        <a:lstStyle/>
        <a:p>
          <a:endParaRPr lang="en-GB"/>
        </a:p>
      </dgm:t>
    </dgm:pt>
    <dgm:pt modelId="{4B977282-C266-4EE3-A1F7-D08EF077B13B}" type="pres">
      <dgm:prSet presAssocID="{6B169683-EECC-4881-957B-4ED1C436801E}" presName="rootConnector" presStyleLbl="node2" presStyleIdx="2" presStyleCnt="5"/>
      <dgm:spPr/>
      <dgm:t>
        <a:bodyPr/>
        <a:lstStyle/>
        <a:p>
          <a:endParaRPr lang="en-GB"/>
        </a:p>
      </dgm:t>
    </dgm:pt>
    <dgm:pt modelId="{39465D21-8A95-419F-8C2E-688A2FEDEE0B}" type="pres">
      <dgm:prSet presAssocID="{6B169683-EECC-4881-957B-4ED1C436801E}" presName="hierChild4" presStyleCnt="0"/>
      <dgm:spPr/>
    </dgm:pt>
    <dgm:pt modelId="{05254DF8-BCAF-4C10-AC8B-45C7661B528A}" type="pres">
      <dgm:prSet presAssocID="{6B169683-EECC-4881-957B-4ED1C436801E}" presName="hierChild5" presStyleCnt="0"/>
      <dgm:spPr/>
    </dgm:pt>
    <dgm:pt modelId="{5F68D5F2-9A23-42E2-A7D2-10C326C1E35B}" type="pres">
      <dgm:prSet presAssocID="{777B8B1A-111B-4D6A-AA70-A69AA3F53EE4}" presName="Name37" presStyleLbl="parChTrans1D2" presStyleIdx="3" presStyleCnt="5"/>
      <dgm:spPr/>
      <dgm:t>
        <a:bodyPr/>
        <a:lstStyle/>
        <a:p>
          <a:endParaRPr lang="en-GB"/>
        </a:p>
      </dgm:t>
    </dgm:pt>
    <dgm:pt modelId="{899D99D8-718F-415E-B247-40F075BADD71}" type="pres">
      <dgm:prSet presAssocID="{DB52AFB2-CB31-499D-A01C-6066F406F36D}" presName="hierRoot2" presStyleCnt="0">
        <dgm:presLayoutVars>
          <dgm:hierBranch val="init"/>
        </dgm:presLayoutVars>
      </dgm:prSet>
      <dgm:spPr/>
    </dgm:pt>
    <dgm:pt modelId="{10F12D02-F2B2-4068-93EF-9C0410182ED4}" type="pres">
      <dgm:prSet presAssocID="{DB52AFB2-CB31-499D-A01C-6066F406F36D}" presName="rootComposite" presStyleCnt="0"/>
      <dgm:spPr/>
    </dgm:pt>
    <dgm:pt modelId="{31B9A24C-4243-4A72-AC42-66C602A6E9CF}" type="pres">
      <dgm:prSet presAssocID="{DB52AFB2-CB31-499D-A01C-6066F406F36D}" presName="rootText" presStyleLbl="node2" presStyleIdx="3" presStyleCnt="5">
        <dgm:presLayoutVars>
          <dgm:chPref val="3"/>
        </dgm:presLayoutVars>
      </dgm:prSet>
      <dgm:spPr/>
      <dgm:t>
        <a:bodyPr/>
        <a:lstStyle/>
        <a:p>
          <a:endParaRPr lang="en-GB"/>
        </a:p>
      </dgm:t>
    </dgm:pt>
    <dgm:pt modelId="{8FE587D7-4C81-4C7B-8EE5-847D9519EAF0}" type="pres">
      <dgm:prSet presAssocID="{DB52AFB2-CB31-499D-A01C-6066F406F36D}" presName="rootConnector" presStyleLbl="node2" presStyleIdx="3" presStyleCnt="5"/>
      <dgm:spPr/>
      <dgm:t>
        <a:bodyPr/>
        <a:lstStyle/>
        <a:p>
          <a:endParaRPr lang="en-GB"/>
        </a:p>
      </dgm:t>
    </dgm:pt>
    <dgm:pt modelId="{0BDCB42D-B322-4A0F-B339-88C034E093C2}" type="pres">
      <dgm:prSet presAssocID="{DB52AFB2-CB31-499D-A01C-6066F406F36D}" presName="hierChild4" presStyleCnt="0"/>
      <dgm:spPr/>
    </dgm:pt>
    <dgm:pt modelId="{199C6F98-1225-433C-A7E9-82BD84B266A7}" type="pres">
      <dgm:prSet presAssocID="{DB52AFB2-CB31-499D-A01C-6066F406F36D}" presName="hierChild5" presStyleCnt="0"/>
      <dgm:spPr/>
    </dgm:pt>
    <dgm:pt modelId="{0C1A8562-C47E-4E98-BCD0-304CF6C744A2}" type="pres">
      <dgm:prSet presAssocID="{44CC9B8C-C084-4ADF-8800-E49A3D02C730}" presName="Name37" presStyleLbl="parChTrans1D2" presStyleIdx="4" presStyleCnt="5"/>
      <dgm:spPr/>
      <dgm:t>
        <a:bodyPr/>
        <a:lstStyle/>
        <a:p>
          <a:endParaRPr lang="en-GB"/>
        </a:p>
      </dgm:t>
    </dgm:pt>
    <dgm:pt modelId="{8DB7C0E1-1B04-4AD4-ADDE-16B1C4F3E03A}" type="pres">
      <dgm:prSet presAssocID="{A3E2D80B-0D63-4501-AA07-F13D862928DF}" presName="hierRoot2" presStyleCnt="0">
        <dgm:presLayoutVars>
          <dgm:hierBranch val="init"/>
        </dgm:presLayoutVars>
      </dgm:prSet>
      <dgm:spPr/>
    </dgm:pt>
    <dgm:pt modelId="{58993899-204C-4F60-84AF-D3241A1755CF}" type="pres">
      <dgm:prSet presAssocID="{A3E2D80B-0D63-4501-AA07-F13D862928DF}" presName="rootComposite" presStyleCnt="0"/>
      <dgm:spPr/>
    </dgm:pt>
    <dgm:pt modelId="{BBB8267A-741A-48DC-B8D0-AF1146F887C9}" type="pres">
      <dgm:prSet presAssocID="{A3E2D80B-0D63-4501-AA07-F13D862928DF}" presName="rootText" presStyleLbl="node2" presStyleIdx="4" presStyleCnt="5">
        <dgm:presLayoutVars>
          <dgm:chPref val="3"/>
        </dgm:presLayoutVars>
      </dgm:prSet>
      <dgm:spPr/>
      <dgm:t>
        <a:bodyPr/>
        <a:lstStyle/>
        <a:p>
          <a:endParaRPr lang="en-GB"/>
        </a:p>
      </dgm:t>
    </dgm:pt>
    <dgm:pt modelId="{0AAE6CDE-9FAB-4F83-87F0-DE6797EECAC6}" type="pres">
      <dgm:prSet presAssocID="{A3E2D80B-0D63-4501-AA07-F13D862928DF}" presName="rootConnector" presStyleLbl="node2" presStyleIdx="4" presStyleCnt="5"/>
      <dgm:spPr/>
      <dgm:t>
        <a:bodyPr/>
        <a:lstStyle/>
        <a:p>
          <a:endParaRPr lang="en-GB"/>
        </a:p>
      </dgm:t>
    </dgm:pt>
    <dgm:pt modelId="{835B1889-DAA2-456D-96C4-B165CCC63607}" type="pres">
      <dgm:prSet presAssocID="{A3E2D80B-0D63-4501-AA07-F13D862928DF}" presName="hierChild4" presStyleCnt="0"/>
      <dgm:spPr/>
    </dgm:pt>
    <dgm:pt modelId="{5804DF70-172D-4198-8FDC-5FB23A179F37}" type="pres">
      <dgm:prSet presAssocID="{A3E2D80B-0D63-4501-AA07-F13D862928DF}" presName="hierChild5" presStyleCnt="0"/>
      <dgm:spPr/>
    </dgm:pt>
    <dgm:pt modelId="{5866E78C-9242-4134-94C3-A1D5A688E2EA}" type="pres">
      <dgm:prSet presAssocID="{B3BDC763-DE8C-46F5-BD8A-FC541D76E609}" presName="hierChild3" presStyleCnt="0"/>
      <dgm:spPr/>
    </dgm:pt>
  </dgm:ptLst>
  <dgm:cxnLst>
    <dgm:cxn modelId="{B954D097-29FB-471F-93CD-126378C39CAA}" type="presOf" srcId="{35E7A951-C534-414C-A4C0-2AEC64B2ABEC}" destId="{84B182D8-D805-4EE3-BE52-7766DB4029FD}" srcOrd="0" destOrd="0" presId="urn:microsoft.com/office/officeart/2005/8/layout/orgChart1"/>
    <dgm:cxn modelId="{BC3BA5A5-FECA-4BC3-BF7A-6CC5E8683A48}" srcId="{B3BDC763-DE8C-46F5-BD8A-FC541D76E609}" destId="{F5F8E0F2-C299-4EC4-BD73-1EAF14428ECB}" srcOrd="1" destOrd="0" parTransId="{AAE69D12-52DD-419C-8D82-E389A87D0579}" sibTransId="{8775FD90-068A-4144-B613-D5D8BF60281B}"/>
    <dgm:cxn modelId="{6C2F3831-5FE6-4F82-BBB1-17241EAC0707}" type="presOf" srcId="{6B169683-EECC-4881-957B-4ED1C436801E}" destId="{4CEF89EC-9FCB-4C8E-8042-9E40A86AE753}" srcOrd="0" destOrd="0" presId="urn:microsoft.com/office/officeart/2005/8/layout/orgChart1"/>
    <dgm:cxn modelId="{C20874EE-24EF-476E-AADB-F3F097D828D2}" type="presOf" srcId="{C7E34CFF-867F-498E-B945-AABEA29C2167}" destId="{3738ADF6-C344-47D2-AFA2-7BCDCACC62C8}" srcOrd="0" destOrd="0" presId="urn:microsoft.com/office/officeart/2005/8/layout/orgChart1"/>
    <dgm:cxn modelId="{A746EC84-8D67-4EBB-A85B-6F6ACF15943E}" type="presOf" srcId="{777B8B1A-111B-4D6A-AA70-A69AA3F53EE4}" destId="{5F68D5F2-9A23-42E2-A7D2-10C326C1E35B}" srcOrd="0" destOrd="0" presId="urn:microsoft.com/office/officeart/2005/8/layout/orgChart1"/>
    <dgm:cxn modelId="{9B5066FE-21D7-4FB1-986F-BB827488A5CA}" type="presOf" srcId="{866C91AA-C91F-4690-8637-F84C0ED1806C}" destId="{CFBF8FDF-2D78-4B56-B205-52E33E5197F9}" srcOrd="0" destOrd="0" presId="urn:microsoft.com/office/officeart/2005/8/layout/orgChart1"/>
    <dgm:cxn modelId="{8E138599-5928-4108-82BA-10F9EAE8E49E}" type="presOf" srcId="{6B169683-EECC-4881-957B-4ED1C436801E}" destId="{4B977282-C266-4EE3-A1F7-D08EF077B13B}" srcOrd="1" destOrd="0" presId="urn:microsoft.com/office/officeart/2005/8/layout/orgChart1"/>
    <dgm:cxn modelId="{12D670E1-FBE1-4CED-B8B8-2A6711D612FC}" type="presOf" srcId="{51B5E049-E6CF-48E7-892A-F241E68A9903}" destId="{5FC331B1-3F8E-4F54-A8D3-627E58E0C915}" srcOrd="0" destOrd="0" presId="urn:microsoft.com/office/officeart/2005/8/layout/orgChart1"/>
    <dgm:cxn modelId="{64D1D78C-C567-4EF1-BE4B-05572EBB9FA5}" type="presOf" srcId="{AAE69D12-52DD-419C-8D82-E389A87D0579}" destId="{6AAAAA89-D874-4734-9CEB-D451F1C462D6}" srcOrd="0" destOrd="0" presId="urn:microsoft.com/office/officeart/2005/8/layout/orgChart1"/>
    <dgm:cxn modelId="{3D33BAD9-E825-4E86-A521-B59B68FAE999}" srcId="{B3BDC763-DE8C-46F5-BD8A-FC541D76E609}" destId="{324EF2B5-AEAA-4E3A-8ECC-8FECA291C9AA}" srcOrd="0" destOrd="0" parTransId="{C7E34CFF-867F-498E-B945-AABEA29C2167}" sibTransId="{7864542D-4091-4478-8E55-FFD5436CE075}"/>
    <dgm:cxn modelId="{963EA2BF-D56A-4D6E-BC13-8E91481EEE32}" srcId="{B3BDC763-DE8C-46F5-BD8A-FC541D76E609}" destId="{6B169683-EECC-4881-957B-4ED1C436801E}" srcOrd="2" destOrd="0" parTransId="{51B5E049-E6CF-48E7-892A-F241E68A9903}" sibTransId="{D86F3C97-43A4-4A20-ACDB-83AA11B7010E}"/>
    <dgm:cxn modelId="{E639CB59-5009-440C-9891-198694476386}" srcId="{B3BDC763-DE8C-46F5-BD8A-FC541D76E609}" destId="{A3E2D80B-0D63-4501-AA07-F13D862928DF}" srcOrd="4" destOrd="0" parTransId="{44CC9B8C-C084-4ADF-8800-E49A3D02C730}" sibTransId="{037BD0DD-006F-42C6-A8BF-E674E5F64561}"/>
    <dgm:cxn modelId="{054669E0-A54A-48E4-A0CE-67779F2254DD}" type="presOf" srcId="{A3E2D80B-0D63-4501-AA07-F13D862928DF}" destId="{0AAE6CDE-9FAB-4F83-87F0-DE6797EECAC6}" srcOrd="1" destOrd="0" presId="urn:microsoft.com/office/officeart/2005/8/layout/orgChart1"/>
    <dgm:cxn modelId="{DE87E308-D445-4E16-9C9F-5D71C4C5D758}" type="presOf" srcId="{3C546A7F-449A-4A3A-8187-DA8D0013A27C}" destId="{C7CAAA35-FD90-4F6B-9357-A7C0D49863B9}" srcOrd="0" destOrd="0" presId="urn:microsoft.com/office/officeart/2005/8/layout/orgChart1"/>
    <dgm:cxn modelId="{A5F05D11-00CA-4E67-9CCD-D75499168D3B}" srcId="{B3BDC763-DE8C-46F5-BD8A-FC541D76E609}" destId="{DB52AFB2-CB31-499D-A01C-6066F406F36D}" srcOrd="3" destOrd="0" parTransId="{777B8B1A-111B-4D6A-AA70-A69AA3F53EE4}" sibTransId="{BA65313E-854C-4517-9F53-4B4CB4B1BCAE}"/>
    <dgm:cxn modelId="{2EB63BA0-186A-4065-B36C-84DBF0816221}" type="presOf" srcId="{A8CDCB73-F009-4F17-8FFF-610B4EAD86A7}" destId="{54C84874-79BC-46DF-A025-A73BACAC446A}" srcOrd="0" destOrd="0" presId="urn:microsoft.com/office/officeart/2005/8/layout/orgChart1"/>
    <dgm:cxn modelId="{5DE8C053-7473-4DA3-8A7B-76CAA6FA9C55}" type="presOf" srcId="{F5F8E0F2-C299-4EC4-BD73-1EAF14428ECB}" destId="{A04ED1C5-3D51-4504-808B-46BFAA2D1B0A}" srcOrd="1" destOrd="0" presId="urn:microsoft.com/office/officeart/2005/8/layout/orgChart1"/>
    <dgm:cxn modelId="{8BD6F91E-DDD3-4809-949B-52B0A3D87589}" type="presOf" srcId="{AB7B4640-11F2-4BFF-97D6-1A13030920C8}" destId="{D0C47B21-DCF5-4ED7-BF93-DA8AB71B017F}" srcOrd="0" destOrd="0" presId="urn:microsoft.com/office/officeart/2005/8/layout/orgChart1"/>
    <dgm:cxn modelId="{8A268AAD-D511-4786-9C91-28DA507EBD9B}" srcId="{F5F8E0F2-C299-4EC4-BD73-1EAF14428ECB}" destId="{A8CDCB73-F009-4F17-8FFF-610B4EAD86A7}" srcOrd="1" destOrd="0" parTransId="{2828B860-72C7-4900-996D-A37A35173E04}" sibTransId="{A6D6043E-5DE3-4F7D-BAE8-C1971B56745E}"/>
    <dgm:cxn modelId="{D04F8E4E-F127-4B92-ABEA-E617F8C74BC8}" type="presOf" srcId="{2828B860-72C7-4900-996D-A37A35173E04}" destId="{2FA6A7B8-3FF0-4F0C-A4AF-92BDA2E0B886}" srcOrd="0" destOrd="0" presId="urn:microsoft.com/office/officeart/2005/8/layout/orgChart1"/>
    <dgm:cxn modelId="{625B7607-79D2-43E6-89A5-8649C27B2796}" srcId="{324EF2B5-AEAA-4E3A-8ECC-8FECA291C9AA}" destId="{35E7A951-C534-414C-A4C0-2AEC64B2ABEC}" srcOrd="1" destOrd="0" parTransId="{AB7B4640-11F2-4BFF-97D6-1A13030920C8}" sibTransId="{888E2D86-D8E0-4532-9DDE-FDC503B81127}"/>
    <dgm:cxn modelId="{B50AC60A-E51A-495E-84F6-39862BDCBE5A}" type="presOf" srcId="{0B590B5B-1907-4BA4-8BFA-7040BB3388AB}" destId="{1937BA43-8C4E-44D5-BB16-1319CC5B5ED4}" srcOrd="1" destOrd="0" presId="urn:microsoft.com/office/officeart/2005/8/layout/orgChart1"/>
    <dgm:cxn modelId="{5C71B36B-F34E-4CD6-9558-A2DE2BAA38D2}" type="presOf" srcId="{35E7A951-C534-414C-A4C0-2AEC64B2ABEC}" destId="{CD7111E6-463D-424F-AFCA-359D7BA51BD7}" srcOrd="1" destOrd="0" presId="urn:microsoft.com/office/officeart/2005/8/layout/orgChart1"/>
    <dgm:cxn modelId="{54FEDB19-C17D-47EC-AD7C-8B3FEA5FA52D}" srcId="{866C91AA-C91F-4690-8637-F84C0ED1806C}" destId="{B3BDC763-DE8C-46F5-BD8A-FC541D76E609}" srcOrd="0" destOrd="0" parTransId="{E3CD0A95-F803-4CB9-91B0-86AF1B3E04B5}" sibTransId="{E4B23376-BBE5-47C5-B50E-2ACADAD8FD10}"/>
    <dgm:cxn modelId="{A0B972D3-B081-4EF8-8DB0-E8CF7B5820F2}" type="presOf" srcId="{2D70FB87-A82D-4757-AAEB-E192AADA8CF9}" destId="{D0CA112E-7634-4621-8133-72B4A7ADE27D}" srcOrd="0" destOrd="0" presId="urn:microsoft.com/office/officeart/2005/8/layout/orgChart1"/>
    <dgm:cxn modelId="{448E71F6-8D1A-4992-B523-B303C8E46540}" type="presOf" srcId="{324EF2B5-AEAA-4E3A-8ECC-8FECA291C9AA}" destId="{A0CA7105-551E-4B82-9F79-D5A528D7BDB5}" srcOrd="1" destOrd="0" presId="urn:microsoft.com/office/officeart/2005/8/layout/orgChart1"/>
    <dgm:cxn modelId="{6776BB80-C44F-4CCB-9D99-D60C63FE31A4}" type="presOf" srcId="{3C546A7F-449A-4A3A-8187-DA8D0013A27C}" destId="{C77DEAD3-A54A-4F4B-8CE3-46331AA53A64}" srcOrd="1" destOrd="0" presId="urn:microsoft.com/office/officeart/2005/8/layout/orgChart1"/>
    <dgm:cxn modelId="{710627CA-DB13-4CD3-97BF-1BC1097D3079}" type="presOf" srcId="{B3BDC763-DE8C-46F5-BD8A-FC541D76E609}" destId="{71428B57-5F6D-4BAA-AB2C-35B2B3BC044F}" srcOrd="0" destOrd="0" presId="urn:microsoft.com/office/officeart/2005/8/layout/orgChart1"/>
    <dgm:cxn modelId="{8FE6065C-8EE6-49BD-BDCD-5BEB9E3266E5}" srcId="{324EF2B5-AEAA-4E3A-8ECC-8FECA291C9AA}" destId="{3C546A7F-449A-4A3A-8187-DA8D0013A27C}" srcOrd="0" destOrd="0" parTransId="{2D70FB87-A82D-4757-AAEB-E192AADA8CF9}" sibTransId="{4A347DA4-AE7E-47D4-B5EB-454C6F923B10}"/>
    <dgm:cxn modelId="{7B55DBBB-A2AE-4E68-AC3C-12FA2C6C22B8}" type="presOf" srcId="{B4C7A97E-9873-433E-8F98-E42965791D25}" destId="{74CEA0EC-B1E3-4D0B-A389-0EC9410DFDC9}" srcOrd="0" destOrd="0" presId="urn:microsoft.com/office/officeart/2005/8/layout/orgChart1"/>
    <dgm:cxn modelId="{1671BE4C-5344-4BEB-853C-FABA14183E0A}" type="presOf" srcId="{DB52AFB2-CB31-499D-A01C-6066F406F36D}" destId="{31B9A24C-4243-4A72-AC42-66C602A6E9CF}" srcOrd="0" destOrd="0" presId="urn:microsoft.com/office/officeart/2005/8/layout/orgChart1"/>
    <dgm:cxn modelId="{96535D39-5978-48C4-8F1B-79A04F2DDB81}" type="presOf" srcId="{F5F8E0F2-C299-4EC4-BD73-1EAF14428ECB}" destId="{6C3239DB-8D7F-4A51-A7EA-64A132F6E0CE}" srcOrd="0" destOrd="0" presId="urn:microsoft.com/office/officeart/2005/8/layout/orgChart1"/>
    <dgm:cxn modelId="{2F031F79-0BA6-4CC9-9166-185549851258}" type="presOf" srcId="{0B590B5B-1907-4BA4-8BFA-7040BB3388AB}" destId="{490EA3DB-D8C0-4341-866E-BA89E319CFBE}" srcOrd="0" destOrd="0" presId="urn:microsoft.com/office/officeart/2005/8/layout/orgChart1"/>
    <dgm:cxn modelId="{800303F9-9919-4516-8BEE-254C841C82DF}" type="presOf" srcId="{DB52AFB2-CB31-499D-A01C-6066F406F36D}" destId="{8FE587D7-4C81-4C7B-8EE5-847D9519EAF0}" srcOrd="1" destOrd="0" presId="urn:microsoft.com/office/officeart/2005/8/layout/orgChart1"/>
    <dgm:cxn modelId="{0B9A70F2-0F35-499E-A792-9A9786DBCD3B}" srcId="{F5F8E0F2-C299-4EC4-BD73-1EAF14428ECB}" destId="{0B590B5B-1907-4BA4-8BFA-7040BB3388AB}" srcOrd="0" destOrd="0" parTransId="{B4C7A97E-9873-433E-8F98-E42965791D25}" sibTransId="{A154A56E-DCDD-4EF6-B6B1-88AC4F652849}"/>
    <dgm:cxn modelId="{30406509-67F4-440D-9C17-DF041F0E7F70}" type="presOf" srcId="{B3BDC763-DE8C-46F5-BD8A-FC541D76E609}" destId="{270EB3ED-170A-431A-B74B-A3C64F9FD8F9}" srcOrd="1" destOrd="0" presId="urn:microsoft.com/office/officeart/2005/8/layout/orgChart1"/>
    <dgm:cxn modelId="{38E83AF6-7D2E-4FBA-931A-8D67BBD73BF7}" type="presOf" srcId="{324EF2B5-AEAA-4E3A-8ECC-8FECA291C9AA}" destId="{00D37D27-E6DC-4997-BE1B-94AC965AA612}" srcOrd="0" destOrd="0" presId="urn:microsoft.com/office/officeart/2005/8/layout/orgChart1"/>
    <dgm:cxn modelId="{023BFB7C-F6B4-40E5-B38B-831EF1F81959}" type="presOf" srcId="{44CC9B8C-C084-4ADF-8800-E49A3D02C730}" destId="{0C1A8562-C47E-4E98-BCD0-304CF6C744A2}" srcOrd="0" destOrd="0" presId="urn:microsoft.com/office/officeart/2005/8/layout/orgChart1"/>
    <dgm:cxn modelId="{68A838AB-9D81-43A6-8851-0049D2AED566}" type="presOf" srcId="{A3E2D80B-0D63-4501-AA07-F13D862928DF}" destId="{BBB8267A-741A-48DC-B8D0-AF1146F887C9}" srcOrd="0" destOrd="0" presId="urn:microsoft.com/office/officeart/2005/8/layout/orgChart1"/>
    <dgm:cxn modelId="{0D2FB086-892D-4C46-95E8-D7F8764B5C47}" type="presOf" srcId="{A8CDCB73-F009-4F17-8FFF-610B4EAD86A7}" destId="{FA157EE2-B6C4-4BC5-9D1A-BFF92DBC989F}" srcOrd="1" destOrd="0" presId="urn:microsoft.com/office/officeart/2005/8/layout/orgChart1"/>
    <dgm:cxn modelId="{EF8E865E-DD9E-4937-BAF3-4E0C127D5794}" type="presParOf" srcId="{CFBF8FDF-2D78-4B56-B205-52E33E5197F9}" destId="{A8B03B5A-4265-437A-8451-0B56C04FC63D}" srcOrd="0" destOrd="0" presId="urn:microsoft.com/office/officeart/2005/8/layout/orgChart1"/>
    <dgm:cxn modelId="{FE5630B1-6206-409C-A078-53FE85C25371}" type="presParOf" srcId="{A8B03B5A-4265-437A-8451-0B56C04FC63D}" destId="{19BCD678-5AF1-45E1-A230-EEE451545F04}" srcOrd="0" destOrd="0" presId="urn:microsoft.com/office/officeart/2005/8/layout/orgChart1"/>
    <dgm:cxn modelId="{6CC7EDA9-D72A-4475-AC4A-19F636814AC0}" type="presParOf" srcId="{19BCD678-5AF1-45E1-A230-EEE451545F04}" destId="{71428B57-5F6D-4BAA-AB2C-35B2B3BC044F}" srcOrd="0" destOrd="0" presId="urn:microsoft.com/office/officeart/2005/8/layout/orgChart1"/>
    <dgm:cxn modelId="{A545CE3B-5016-4775-8FD3-EEE2BC4555B4}" type="presParOf" srcId="{19BCD678-5AF1-45E1-A230-EEE451545F04}" destId="{270EB3ED-170A-431A-B74B-A3C64F9FD8F9}" srcOrd="1" destOrd="0" presId="urn:microsoft.com/office/officeart/2005/8/layout/orgChart1"/>
    <dgm:cxn modelId="{2B9B225C-4329-416E-8483-B0E5AF0ED548}" type="presParOf" srcId="{A8B03B5A-4265-437A-8451-0B56C04FC63D}" destId="{E6003EE0-5081-46AD-BCF5-AE3847409397}" srcOrd="1" destOrd="0" presId="urn:microsoft.com/office/officeart/2005/8/layout/orgChart1"/>
    <dgm:cxn modelId="{AEAA9347-567C-4933-A283-0B482D3F72A7}" type="presParOf" srcId="{E6003EE0-5081-46AD-BCF5-AE3847409397}" destId="{3738ADF6-C344-47D2-AFA2-7BCDCACC62C8}" srcOrd="0" destOrd="0" presId="urn:microsoft.com/office/officeart/2005/8/layout/orgChart1"/>
    <dgm:cxn modelId="{48881122-47F2-490F-9826-3C56E8E96A65}" type="presParOf" srcId="{E6003EE0-5081-46AD-BCF5-AE3847409397}" destId="{21C25E81-AE76-4015-958D-8B7766A680C7}" srcOrd="1" destOrd="0" presId="urn:microsoft.com/office/officeart/2005/8/layout/orgChart1"/>
    <dgm:cxn modelId="{CA101827-9B8D-4BBC-9D2C-C289FF036D9B}" type="presParOf" srcId="{21C25E81-AE76-4015-958D-8B7766A680C7}" destId="{DECFE17C-2A66-4F66-886C-3FF8B43BD780}" srcOrd="0" destOrd="0" presId="urn:microsoft.com/office/officeart/2005/8/layout/orgChart1"/>
    <dgm:cxn modelId="{5ABDE1AC-EDEC-47A2-819D-420FABDE3A61}" type="presParOf" srcId="{DECFE17C-2A66-4F66-886C-3FF8B43BD780}" destId="{00D37D27-E6DC-4997-BE1B-94AC965AA612}" srcOrd="0" destOrd="0" presId="urn:microsoft.com/office/officeart/2005/8/layout/orgChart1"/>
    <dgm:cxn modelId="{2B8A3699-D222-4C96-A62D-875D1CEB7F9D}" type="presParOf" srcId="{DECFE17C-2A66-4F66-886C-3FF8B43BD780}" destId="{A0CA7105-551E-4B82-9F79-D5A528D7BDB5}" srcOrd="1" destOrd="0" presId="urn:microsoft.com/office/officeart/2005/8/layout/orgChart1"/>
    <dgm:cxn modelId="{A97ADB9D-B961-45F4-8ACF-2FE7813EB40B}" type="presParOf" srcId="{21C25E81-AE76-4015-958D-8B7766A680C7}" destId="{D79A6C3D-8348-40E6-99D5-9E036C4E4C6D}" srcOrd="1" destOrd="0" presId="urn:microsoft.com/office/officeart/2005/8/layout/orgChart1"/>
    <dgm:cxn modelId="{DDC97103-D20E-4F35-AA99-6CFE259B8A85}" type="presParOf" srcId="{D79A6C3D-8348-40E6-99D5-9E036C4E4C6D}" destId="{D0CA112E-7634-4621-8133-72B4A7ADE27D}" srcOrd="0" destOrd="0" presId="urn:microsoft.com/office/officeart/2005/8/layout/orgChart1"/>
    <dgm:cxn modelId="{377F9B6C-88C7-41C8-B97F-1BD93D0EA2FD}" type="presParOf" srcId="{D79A6C3D-8348-40E6-99D5-9E036C4E4C6D}" destId="{D91EEFC2-E42E-457F-B8E1-1E7D911001DE}" srcOrd="1" destOrd="0" presId="urn:microsoft.com/office/officeart/2005/8/layout/orgChart1"/>
    <dgm:cxn modelId="{064FF6D9-6A1C-4A6E-91FD-043AEDE8E101}" type="presParOf" srcId="{D91EEFC2-E42E-457F-B8E1-1E7D911001DE}" destId="{85BC9069-394E-4BB1-BD8B-C9A607AA9F2B}" srcOrd="0" destOrd="0" presId="urn:microsoft.com/office/officeart/2005/8/layout/orgChart1"/>
    <dgm:cxn modelId="{C9A29D44-DAB0-4274-8CB2-B62E0A21CFD4}" type="presParOf" srcId="{85BC9069-394E-4BB1-BD8B-C9A607AA9F2B}" destId="{C7CAAA35-FD90-4F6B-9357-A7C0D49863B9}" srcOrd="0" destOrd="0" presId="urn:microsoft.com/office/officeart/2005/8/layout/orgChart1"/>
    <dgm:cxn modelId="{95D85341-BDAE-4894-BD8F-D1DEC4B56BB5}" type="presParOf" srcId="{85BC9069-394E-4BB1-BD8B-C9A607AA9F2B}" destId="{C77DEAD3-A54A-4F4B-8CE3-46331AA53A64}" srcOrd="1" destOrd="0" presId="urn:microsoft.com/office/officeart/2005/8/layout/orgChart1"/>
    <dgm:cxn modelId="{F4A7C23F-6ACD-4E6A-8065-B31B86A45A96}" type="presParOf" srcId="{D91EEFC2-E42E-457F-B8E1-1E7D911001DE}" destId="{E1D8B87C-9219-4B81-99F1-5716F4AA6DA3}" srcOrd="1" destOrd="0" presId="urn:microsoft.com/office/officeart/2005/8/layout/orgChart1"/>
    <dgm:cxn modelId="{B673696B-DB37-4EDF-BB34-4561A72F3F3B}" type="presParOf" srcId="{D91EEFC2-E42E-457F-B8E1-1E7D911001DE}" destId="{01BB3791-AE1D-47EC-8354-4AE6356D3359}" srcOrd="2" destOrd="0" presId="urn:microsoft.com/office/officeart/2005/8/layout/orgChart1"/>
    <dgm:cxn modelId="{22828E9A-81C2-4CF3-95AB-DA2302C8B604}" type="presParOf" srcId="{D79A6C3D-8348-40E6-99D5-9E036C4E4C6D}" destId="{D0C47B21-DCF5-4ED7-BF93-DA8AB71B017F}" srcOrd="2" destOrd="0" presId="urn:microsoft.com/office/officeart/2005/8/layout/orgChart1"/>
    <dgm:cxn modelId="{FE74A553-EF43-4EB1-A1DD-78F6604BCF7F}" type="presParOf" srcId="{D79A6C3D-8348-40E6-99D5-9E036C4E4C6D}" destId="{86AD6CCA-B492-4FBB-8024-A9D36CF55BE5}" srcOrd="3" destOrd="0" presId="urn:microsoft.com/office/officeart/2005/8/layout/orgChart1"/>
    <dgm:cxn modelId="{759DB600-B65F-432D-B5CE-2B1E4ADC2080}" type="presParOf" srcId="{86AD6CCA-B492-4FBB-8024-A9D36CF55BE5}" destId="{5465A3DB-BB80-46BE-8CF8-DC696164D59D}" srcOrd="0" destOrd="0" presId="urn:microsoft.com/office/officeart/2005/8/layout/orgChart1"/>
    <dgm:cxn modelId="{E293328E-ED8A-4053-A9EC-C488C9E19578}" type="presParOf" srcId="{5465A3DB-BB80-46BE-8CF8-DC696164D59D}" destId="{84B182D8-D805-4EE3-BE52-7766DB4029FD}" srcOrd="0" destOrd="0" presId="urn:microsoft.com/office/officeart/2005/8/layout/orgChart1"/>
    <dgm:cxn modelId="{9446F1F6-C89A-49DA-8F92-F78075C2EB98}" type="presParOf" srcId="{5465A3DB-BB80-46BE-8CF8-DC696164D59D}" destId="{CD7111E6-463D-424F-AFCA-359D7BA51BD7}" srcOrd="1" destOrd="0" presId="urn:microsoft.com/office/officeart/2005/8/layout/orgChart1"/>
    <dgm:cxn modelId="{5811399C-E747-4ABC-85F5-3B3EBFDBBDBB}" type="presParOf" srcId="{86AD6CCA-B492-4FBB-8024-A9D36CF55BE5}" destId="{FA048F7C-7BCA-4EBA-981E-2FE48053AA09}" srcOrd="1" destOrd="0" presId="urn:microsoft.com/office/officeart/2005/8/layout/orgChart1"/>
    <dgm:cxn modelId="{E526673A-7101-46A7-A456-99A033EB3A50}" type="presParOf" srcId="{86AD6CCA-B492-4FBB-8024-A9D36CF55BE5}" destId="{F2A9AAFD-A9D0-47F6-A0B0-FE4C7C4CD6C9}" srcOrd="2" destOrd="0" presId="urn:microsoft.com/office/officeart/2005/8/layout/orgChart1"/>
    <dgm:cxn modelId="{45A91AAC-440D-4DDD-B087-FACC554788F0}" type="presParOf" srcId="{21C25E81-AE76-4015-958D-8B7766A680C7}" destId="{089ECE93-95FC-4ACC-BBAD-ED4C9A144DB0}" srcOrd="2" destOrd="0" presId="urn:microsoft.com/office/officeart/2005/8/layout/orgChart1"/>
    <dgm:cxn modelId="{8EA636C9-7242-445B-BFA0-8946F6B6A8B7}" type="presParOf" srcId="{E6003EE0-5081-46AD-BCF5-AE3847409397}" destId="{6AAAAA89-D874-4734-9CEB-D451F1C462D6}" srcOrd="2" destOrd="0" presId="urn:microsoft.com/office/officeart/2005/8/layout/orgChart1"/>
    <dgm:cxn modelId="{22C2F4DA-035E-47B4-8841-61E8F5090D3C}" type="presParOf" srcId="{E6003EE0-5081-46AD-BCF5-AE3847409397}" destId="{396C9E61-6D71-45EC-A67D-BD57B0DE1BE7}" srcOrd="3" destOrd="0" presId="urn:microsoft.com/office/officeart/2005/8/layout/orgChart1"/>
    <dgm:cxn modelId="{1C9C9022-FC0C-44FD-9BF1-D38369BFFDC8}" type="presParOf" srcId="{396C9E61-6D71-45EC-A67D-BD57B0DE1BE7}" destId="{B60B29FA-8353-4755-B003-575E5135A7C3}" srcOrd="0" destOrd="0" presId="urn:microsoft.com/office/officeart/2005/8/layout/orgChart1"/>
    <dgm:cxn modelId="{E2B2A980-31C8-48E0-A00F-539A579D6AFA}" type="presParOf" srcId="{B60B29FA-8353-4755-B003-575E5135A7C3}" destId="{6C3239DB-8D7F-4A51-A7EA-64A132F6E0CE}" srcOrd="0" destOrd="0" presId="urn:microsoft.com/office/officeart/2005/8/layout/orgChart1"/>
    <dgm:cxn modelId="{D1F13E5D-59F6-42E1-9B68-76CAA74BD913}" type="presParOf" srcId="{B60B29FA-8353-4755-B003-575E5135A7C3}" destId="{A04ED1C5-3D51-4504-808B-46BFAA2D1B0A}" srcOrd="1" destOrd="0" presId="urn:microsoft.com/office/officeart/2005/8/layout/orgChart1"/>
    <dgm:cxn modelId="{43FA123E-7D43-4EEE-8639-810BDA305247}" type="presParOf" srcId="{396C9E61-6D71-45EC-A67D-BD57B0DE1BE7}" destId="{1ED2A5E6-763D-454F-B11A-E0CBCFE0556F}" srcOrd="1" destOrd="0" presId="urn:microsoft.com/office/officeart/2005/8/layout/orgChart1"/>
    <dgm:cxn modelId="{3E14F59D-430C-4CA6-9688-3E16C231B48F}" type="presParOf" srcId="{1ED2A5E6-763D-454F-B11A-E0CBCFE0556F}" destId="{74CEA0EC-B1E3-4D0B-A389-0EC9410DFDC9}" srcOrd="0" destOrd="0" presId="urn:microsoft.com/office/officeart/2005/8/layout/orgChart1"/>
    <dgm:cxn modelId="{4818F631-133C-4144-80F8-37A512450268}" type="presParOf" srcId="{1ED2A5E6-763D-454F-B11A-E0CBCFE0556F}" destId="{8DFEA296-15D4-45BE-9204-3183A1682CFA}" srcOrd="1" destOrd="0" presId="urn:microsoft.com/office/officeart/2005/8/layout/orgChart1"/>
    <dgm:cxn modelId="{A931E479-DB15-4919-8793-3216D03BF757}" type="presParOf" srcId="{8DFEA296-15D4-45BE-9204-3183A1682CFA}" destId="{732A5651-80B4-4FF6-8634-7A86AB04659C}" srcOrd="0" destOrd="0" presId="urn:microsoft.com/office/officeart/2005/8/layout/orgChart1"/>
    <dgm:cxn modelId="{EAABB5A3-3F31-4F24-9FF3-26B82E75B66D}" type="presParOf" srcId="{732A5651-80B4-4FF6-8634-7A86AB04659C}" destId="{490EA3DB-D8C0-4341-866E-BA89E319CFBE}" srcOrd="0" destOrd="0" presId="urn:microsoft.com/office/officeart/2005/8/layout/orgChart1"/>
    <dgm:cxn modelId="{6B6CD3DB-7A88-4531-BE77-217E1075AB70}" type="presParOf" srcId="{732A5651-80B4-4FF6-8634-7A86AB04659C}" destId="{1937BA43-8C4E-44D5-BB16-1319CC5B5ED4}" srcOrd="1" destOrd="0" presId="urn:microsoft.com/office/officeart/2005/8/layout/orgChart1"/>
    <dgm:cxn modelId="{2DDC8054-3D22-401A-8234-3571D1A47891}" type="presParOf" srcId="{8DFEA296-15D4-45BE-9204-3183A1682CFA}" destId="{69909633-F9FC-46C8-A881-360414F808D1}" srcOrd="1" destOrd="0" presId="urn:microsoft.com/office/officeart/2005/8/layout/orgChart1"/>
    <dgm:cxn modelId="{95957BDC-E9F6-4CDB-BF9B-A54BA6436109}" type="presParOf" srcId="{8DFEA296-15D4-45BE-9204-3183A1682CFA}" destId="{CC8E05CA-3B5D-4493-9B55-360BA48FAAF4}" srcOrd="2" destOrd="0" presId="urn:microsoft.com/office/officeart/2005/8/layout/orgChart1"/>
    <dgm:cxn modelId="{4D384868-D7C5-4D83-A7C0-DC078475C224}" type="presParOf" srcId="{1ED2A5E6-763D-454F-B11A-E0CBCFE0556F}" destId="{2FA6A7B8-3FF0-4F0C-A4AF-92BDA2E0B886}" srcOrd="2" destOrd="0" presId="urn:microsoft.com/office/officeart/2005/8/layout/orgChart1"/>
    <dgm:cxn modelId="{EDAE92A5-4678-4CA0-8A3A-A6E1951CAC40}" type="presParOf" srcId="{1ED2A5E6-763D-454F-B11A-E0CBCFE0556F}" destId="{A7918D3A-E7D5-475F-BD4F-D2C801D6C2B5}" srcOrd="3" destOrd="0" presId="urn:microsoft.com/office/officeart/2005/8/layout/orgChart1"/>
    <dgm:cxn modelId="{14DCEFC5-733F-4D86-B7D6-56F04FE67562}" type="presParOf" srcId="{A7918D3A-E7D5-475F-BD4F-D2C801D6C2B5}" destId="{8671B0B9-EB02-45A0-A84E-461F793F1197}" srcOrd="0" destOrd="0" presId="urn:microsoft.com/office/officeart/2005/8/layout/orgChart1"/>
    <dgm:cxn modelId="{8A67802D-6FDF-4CD7-86BC-7E7211D1C69B}" type="presParOf" srcId="{8671B0B9-EB02-45A0-A84E-461F793F1197}" destId="{54C84874-79BC-46DF-A025-A73BACAC446A}" srcOrd="0" destOrd="0" presId="urn:microsoft.com/office/officeart/2005/8/layout/orgChart1"/>
    <dgm:cxn modelId="{96FC7E6F-E03B-4126-BD0B-4EE01D3ECB23}" type="presParOf" srcId="{8671B0B9-EB02-45A0-A84E-461F793F1197}" destId="{FA157EE2-B6C4-4BC5-9D1A-BFF92DBC989F}" srcOrd="1" destOrd="0" presId="urn:microsoft.com/office/officeart/2005/8/layout/orgChart1"/>
    <dgm:cxn modelId="{E352EBA0-BA4C-4FAB-97DA-0F452F5F933C}" type="presParOf" srcId="{A7918D3A-E7D5-475F-BD4F-D2C801D6C2B5}" destId="{47B5B93A-36B2-4446-B995-F8579B57A202}" srcOrd="1" destOrd="0" presId="urn:microsoft.com/office/officeart/2005/8/layout/orgChart1"/>
    <dgm:cxn modelId="{B733BF27-CA4C-4F7F-8D24-3DD02FE5442C}" type="presParOf" srcId="{A7918D3A-E7D5-475F-BD4F-D2C801D6C2B5}" destId="{3E1EEA47-A293-4875-8FCC-4053A8825031}" srcOrd="2" destOrd="0" presId="urn:microsoft.com/office/officeart/2005/8/layout/orgChart1"/>
    <dgm:cxn modelId="{9DFC5FB8-BFE4-40C8-B558-5CBBAE12DFDD}" type="presParOf" srcId="{396C9E61-6D71-45EC-A67D-BD57B0DE1BE7}" destId="{DD64D86F-4885-4A31-8F2C-8D696A1B2667}" srcOrd="2" destOrd="0" presId="urn:microsoft.com/office/officeart/2005/8/layout/orgChart1"/>
    <dgm:cxn modelId="{94C1515C-B01D-4600-A07A-E46E5341B28F}" type="presParOf" srcId="{E6003EE0-5081-46AD-BCF5-AE3847409397}" destId="{5FC331B1-3F8E-4F54-A8D3-627E58E0C915}" srcOrd="4" destOrd="0" presId="urn:microsoft.com/office/officeart/2005/8/layout/orgChart1"/>
    <dgm:cxn modelId="{E8F38D08-C0C2-46D4-952F-E24D75B8CB02}" type="presParOf" srcId="{E6003EE0-5081-46AD-BCF5-AE3847409397}" destId="{63A85976-E6C7-43BE-BAA5-F3C929BED76E}" srcOrd="5" destOrd="0" presId="urn:microsoft.com/office/officeart/2005/8/layout/orgChart1"/>
    <dgm:cxn modelId="{A54CB86A-2246-4FE5-9609-4F30C612BB0E}" type="presParOf" srcId="{63A85976-E6C7-43BE-BAA5-F3C929BED76E}" destId="{CB047EBF-486C-4624-8BCF-95BA5E3B5055}" srcOrd="0" destOrd="0" presId="urn:microsoft.com/office/officeart/2005/8/layout/orgChart1"/>
    <dgm:cxn modelId="{09118584-3543-41B1-8A22-ADF230981CD3}" type="presParOf" srcId="{CB047EBF-486C-4624-8BCF-95BA5E3B5055}" destId="{4CEF89EC-9FCB-4C8E-8042-9E40A86AE753}" srcOrd="0" destOrd="0" presId="urn:microsoft.com/office/officeart/2005/8/layout/orgChart1"/>
    <dgm:cxn modelId="{02285CA6-4811-4921-A9A6-8241B52A1706}" type="presParOf" srcId="{CB047EBF-486C-4624-8BCF-95BA5E3B5055}" destId="{4B977282-C266-4EE3-A1F7-D08EF077B13B}" srcOrd="1" destOrd="0" presId="urn:microsoft.com/office/officeart/2005/8/layout/orgChart1"/>
    <dgm:cxn modelId="{89CB1036-0817-4C2D-9AD1-1CF69F52BE6B}" type="presParOf" srcId="{63A85976-E6C7-43BE-BAA5-F3C929BED76E}" destId="{39465D21-8A95-419F-8C2E-688A2FEDEE0B}" srcOrd="1" destOrd="0" presId="urn:microsoft.com/office/officeart/2005/8/layout/orgChart1"/>
    <dgm:cxn modelId="{04EDDC0C-3780-45D7-85AE-E8AE2D3036D3}" type="presParOf" srcId="{63A85976-E6C7-43BE-BAA5-F3C929BED76E}" destId="{05254DF8-BCAF-4C10-AC8B-45C7661B528A}" srcOrd="2" destOrd="0" presId="urn:microsoft.com/office/officeart/2005/8/layout/orgChart1"/>
    <dgm:cxn modelId="{2CC4CE2F-A353-4077-AAB2-D98AC6666FCB}" type="presParOf" srcId="{E6003EE0-5081-46AD-BCF5-AE3847409397}" destId="{5F68D5F2-9A23-42E2-A7D2-10C326C1E35B}" srcOrd="6" destOrd="0" presId="urn:microsoft.com/office/officeart/2005/8/layout/orgChart1"/>
    <dgm:cxn modelId="{B09AD10F-0924-4CD4-A432-0413458E5063}" type="presParOf" srcId="{E6003EE0-5081-46AD-BCF5-AE3847409397}" destId="{899D99D8-718F-415E-B247-40F075BADD71}" srcOrd="7" destOrd="0" presId="urn:microsoft.com/office/officeart/2005/8/layout/orgChart1"/>
    <dgm:cxn modelId="{A619AECD-1807-4D03-A682-C09061258E10}" type="presParOf" srcId="{899D99D8-718F-415E-B247-40F075BADD71}" destId="{10F12D02-F2B2-4068-93EF-9C0410182ED4}" srcOrd="0" destOrd="0" presId="urn:microsoft.com/office/officeart/2005/8/layout/orgChart1"/>
    <dgm:cxn modelId="{8BCE597A-C672-4207-94A5-4B7037FAFC80}" type="presParOf" srcId="{10F12D02-F2B2-4068-93EF-9C0410182ED4}" destId="{31B9A24C-4243-4A72-AC42-66C602A6E9CF}" srcOrd="0" destOrd="0" presId="urn:microsoft.com/office/officeart/2005/8/layout/orgChart1"/>
    <dgm:cxn modelId="{16B04409-4649-4F1B-924E-7995B8A95BA4}" type="presParOf" srcId="{10F12D02-F2B2-4068-93EF-9C0410182ED4}" destId="{8FE587D7-4C81-4C7B-8EE5-847D9519EAF0}" srcOrd="1" destOrd="0" presId="urn:microsoft.com/office/officeart/2005/8/layout/orgChart1"/>
    <dgm:cxn modelId="{FED6B9AF-4479-4231-872D-ED665A9E6179}" type="presParOf" srcId="{899D99D8-718F-415E-B247-40F075BADD71}" destId="{0BDCB42D-B322-4A0F-B339-88C034E093C2}" srcOrd="1" destOrd="0" presId="urn:microsoft.com/office/officeart/2005/8/layout/orgChart1"/>
    <dgm:cxn modelId="{7C0152D1-E3F9-4D7F-A94B-F47F0F98427A}" type="presParOf" srcId="{899D99D8-718F-415E-B247-40F075BADD71}" destId="{199C6F98-1225-433C-A7E9-82BD84B266A7}" srcOrd="2" destOrd="0" presId="urn:microsoft.com/office/officeart/2005/8/layout/orgChart1"/>
    <dgm:cxn modelId="{8C5FCD66-9579-4D2F-BCD3-5D651C07D20B}" type="presParOf" srcId="{E6003EE0-5081-46AD-BCF5-AE3847409397}" destId="{0C1A8562-C47E-4E98-BCD0-304CF6C744A2}" srcOrd="8" destOrd="0" presId="urn:microsoft.com/office/officeart/2005/8/layout/orgChart1"/>
    <dgm:cxn modelId="{C5A3C71D-5B63-4C22-8670-DBD8D15AD0C4}" type="presParOf" srcId="{E6003EE0-5081-46AD-BCF5-AE3847409397}" destId="{8DB7C0E1-1B04-4AD4-ADDE-16B1C4F3E03A}" srcOrd="9" destOrd="0" presId="urn:microsoft.com/office/officeart/2005/8/layout/orgChart1"/>
    <dgm:cxn modelId="{B3E24C45-4558-4F51-865D-85F7E925A0FE}" type="presParOf" srcId="{8DB7C0E1-1B04-4AD4-ADDE-16B1C4F3E03A}" destId="{58993899-204C-4F60-84AF-D3241A1755CF}" srcOrd="0" destOrd="0" presId="urn:microsoft.com/office/officeart/2005/8/layout/orgChart1"/>
    <dgm:cxn modelId="{F60D015A-D7BE-4AA1-8E94-841E4F61DBE0}" type="presParOf" srcId="{58993899-204C-4F60-84AF-D3241A1755CF}" destId="{BBB8267A-741A-48DC-B8D0-AF1146F887C9}" srcOrd="0" destOrd="0" presId="urn:microsoft.com/office/officeart/2005/8/layout/orgChart1"/>
    <dgm:cxn modelId="{1CD55A04-958E-4437-93B4-E2E831703ABF}" type="presParOf" srcId="{58993899-204C-4F60-84AF-D3241A1755CF}" destId="{0AAE6CDE-9FAB-4F83-87F0-DE6797EECAC6}" srcOrd="1" destOrd="0" presId="urn:microsoft.com/office/officeart/2005/8/layout/orgChart1"/>
    <dgm:cxn modelId="{27551088-D7BD-450E-87C1-A0EACE8421C9}" type="presParOf" srcId="{8DB7C0E1-1B04-4AD4-ADDE-16B1C4F3E03A}" destId="{835B1889-DAA2-456D-96C4-B165CCC63607}" srcOrd="1" destOrd="0" presId="urn:microsoft.com/office/officeart/2005/8/layout/orgChart1"/>
    <dgm:cxn modelId="{828E6D22-DD8D-4A4C-942A-0A8C164E9FDE}" type="presParOf" srcId="{8DB7C0E1-1B04-4AD4-ADDE-16B1C4F3E03A}" destId="{5804DF70-172D-4198-8FDC-5FB23A179F37}" srcOrd="2" destOrd="0" presId="urn:microsoft.com/office/officeart/2005/8/layout/orgChart1"/>
    <dgm:cxn modelId="{B6D0D70E-B949-4BCD-A6E5-5FA749C7614D}" type="presParOf" srcId="{A8B03B5A-4265-437A-8451-0B56C04FC63D}" destId="{5866E78C-9242-4134-94C3-A1D5A688E2E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20C83-E2C9-4173-A982-CD575D56C4D9}">
      <dsp:nvSpPr>
        <dsp:cNvPr id="0" name=""/>
        <dsp:cNvSpPr/>
      </dsp:nvSpPr>
      <dsp:spPr>
        <a:xfrm>
          <a:off x="11050" y="479684"/>
          <a:ext cx="1870939" cy="5306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kern="1200" dirty="0" smtClean="0"/>
            <a:t>SELEP STRATEGIC BOARD</a:t>
          </a:r>
          <a:endParaRPr lang="en-GB" sz="3200" b="1" kern="1200" dirty="0"/>
        </a:p>
      </dsp:txBody>
      <dsp:txXfrm>
        <a:off x="65848" y="534482"/>
        <a:ext cx="1761343" cy="5196923"/>
      </dsp:txXfrm>
    </dsp:sp>
    <dsp:sp modelId="{D03B75B8-416A-4F3F-9FD1-5E04CBA8DF2C}">
      <dsp:nvSpPr>
        <dsp:cNvPr id="0" name=""/>
        <dsp:cNvSpPr/>
      </dsp:nvSpPr>
      <dsp:spPr>
        <a:xfrm>
          <a:off x="1881989" y="3116481"/>
          <a:ext cx="916958" cy="32926"/>
        </a:xfrm>
        <a:custGeom>
          <a:avLst/>
          <a:gdLst/>
          <a:ahLst/>
          <a:cxnLst/>
          <a:rect l="0" t="0" r="0" b="0"/>
          <a:pathLst>
            <a:path>
              <a:moveTo>
                <a:pt x="0" y="16463"/>
              </a:moveTo>
              <a:lnTo>
                <a:pt x="916958" y="164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17544" y="3110020"/>
        <a:ext cx="45847" cy="45847"/>
      </dsp:txXfrm>
    </dsp:sp>
    <dsp:sp modelId="{8CDF8E3A-2E01-4FA8-9DF8-4F5DAB43C656}">
      <dsp:nvSpPr>
        <dsp:cNvPr id="0" name=""/>
        <dsp:cNvSpPr/>
      </dsp:nvSpPr>
      <dsp:spPr>
        <a:xfrm>
          <a:off x="2798948" y="2559845"/>
          <a:ext cx="2292396" cy="11461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South East Business Hub Steering Group</a:t>
          </a:r>
          <a:endParaRPr lang="en-GB" sz="2500" kern="1200" dirty="0"/>
        </a:p>
      </dsp:txBody>
      <dsp:txXfrm>
        <a:off x="2832519" y="2593416"/>
        <a:ext cx="2225254" cy="1079056"/>
      </dsp:txXfrm>
    </dsp:sp>
    <dsp:sp modelId="{0DE845A0-A0DE-40D0-A1F6-0357F9728C86}">
      <dsp:nvSpPr>
        <dsp:cNvPr id="0" name=""/>
        <dsp:cNvSpPr/>
      </dsp:nvSpPr>
      <dsp:spPr>
        <a:xfrm rot="18289469">
          <a:off x="4746973" y="2457417"/>
          <a:ext cx="1605700" cy="32926"/>
        </a:xfrm>
        <a:custGeom>
          <a:avLst/>
          <a:gdLst/>
          <a:ahLst/>
          <a:cxnLst/>
          <a:rect l="0" t="0" r="0" b="0"/>
          <a:pathLst>
            <a:path>
              <a:moveTo>
                <a:pt x="0" y="16463"/>
              </a:moveTo>
              <a:lnTo>
                <a:pt x="1605700" y="164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5509680" y="2433738"/>
        <a:ext cx="80285" cy="80285"/>
      </dsp:txXfrm>
    </dsp:sp>
    <dsp:sp modelId="{66F2F5E6-9B0C-40DA-8AFB-11EA60C12082}">
      <dsp:nvSpPr>
        <dsp:cNvPr id="0" name=""/>
        <dsp:cNvSpPr/>
      </dsp:nvSpPr>
      <dsp:spPr>
        <a:xfrm>
          <a:off x="6008302" y="1241717"/>
          <a:ext cx="2292396" cy="11461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GB" sz="2300" kern="1200" dirty="0" smtClean="0"/>
            <a:t>Business Essex, Southend &amp; Thurrock GH</a:t>
          </a:r>
          <a:endParaRPr lang="en-GB" sz="2300" kern="1200" dirty="0"/>
        </a:p>
      </dsp:txBody>
      <dsp:txXfrm>
        <a:off x="6041873" y="1275288"/>
        <a:ext cx="2225254" cy="1079056"/>
      </dsp:txXfrm>
    </dsp:sp>
    <dsp:sp modelId="{C4D0715F-1A9C-4DDC-822A-E1FFC59E2408}">
      <dsp:nvSpPr>
        <dsp:cNvPr id="0" name=""/>
        <dsp:cNvSpPr/>
      </dsp:nvSpPr>
      <dsp:spPr>
        <a:xfrm>
          <a:off x="8300698" y="1798353"/>
          <a:ext cx="916958" cy="32926"/>
        </a:xfrm>
        <a:custGeom>
          <a:avLst/>
          <a:gdLst/>
          <a:ahLst/>
          <a:cxnLst/>
          <a:rect l="0" t="0" r="0" b="0"/>
          <a:pathLst>
            <a:path>
              <a:moveTo>
                <a:pt x="0" y="16463"/>
              </a:moveTo>
              <a:lnTo>
                <a:pt x="916958" y="164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8736254" y="1791892"/>
        <a:ext cx="45847" cy="45847"/>
      </dsp:txXfrm>
    </dsp:sp>
    <dsp:sp modelId="{B3CFC742-11D1-43D4-99E3-E8176DBE3E8F}">
      <dsp:nvSpPr>
        <dsp:cNvPr id="0" name=""/>
        <dsp:cNvSpPr/>
      </dsp:nvSpPr>
      <dsp:spPr>
        <a:xfrm>
          <a:off x="9217657" y="1241717"/>
          <a:ext cx="2292396" cy="11461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Local Steering Group</a:t>
          </a:r>
          <a:endParaRPr lang="en-GB" sz="2500" kern="1200" dirty="0"/>
        </a:p>
      </dsp:txBody>
      <dsp:txXfrm>
        <a:off x="9251228" y="1275288"/>
        <a:ext cx="2225254" cy="1079056"/>
      </dsp:txXfrm>
    </dsp:sp>
    <dsp:sp modelId="{F0BDC864-BA30-4B55-8A60-76DF45B79D89}">
      <dsp:nvSpPr>
        <dsp:cNvPr id="0" name=""/>
        <dsp:cNvSpPr/>
      </dsp:nvSpPr>
      <dsp:spPr>
        <a:xfrm>
          <a:off x="5091344" y="3116481"/>
          <a:ext cx="916958" cy="32926"/>
        </a:xfrm>
        <a:custGeom>
          <a:avLst/>
          <a:gdLst/>
          <a:ahLst/>
          <a:cxnLst/>
          <a:rect l="0" t="0" r="0" b="0"/>
          <a:pathLst>
            <a:path>
              <a:moveTo>
                <a:pt x="0" y="16463"/>
              </a:moveTo>
              <a:lnTo>
                <a:pt x="916958" y="164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526899" y="3110020"/>
        <a:ext cx="45847" cy="45847"/>
      </dsp:txXfrm>
    </dsp:sp>
    <dsp:sp modelId="{442305A0-D9E2-4B87-9741-F9BF0DBC35AC}">
      <dsp:nvSpPr>
        <dsp:cNvPr id="0" name=""/>
        <dsp:cNvSpPr/>
      </dsp:nvSpPr>
      <dsp:spPr>
        <a:xfrm>
          <a:off x="6008302" y="2559845"/>
          <a:ext cx="2292396" cy="11461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Business East Sussex GH</a:t>
          </a:r>
          <a:endParaRPr lang="en-GB" sz="2500" kern="1200" dirty="0"/>
        </a:p>
      </dsp:txBody>
      <dsp:txXfrm>
        <a:off x="6041873" y="2593416"/>
        <a:ext cx="2225254" cy="1079056"/>
      </dsp:txXfrm>
    </dsp:sp>
    <dsp:sp modelId="{80880109-6209-4D19-95D4-BFACEF063585}">
      <dsp:nvSpPr>
        <dsp:cNvPr id="0" name=""/>
        <dsp:cNvSpPr/>
      </dsp:nvSpPr>
      <dsp:spPr>
        <a:xfrm>
          <a:off x="8300698" y="3116481"/>
          <a:ext cx="916958" cy="32926"/>
        </a:xfrm>
        <a:custGeom>
          <a:avLst/>
          <a:gdLst/>
          <a:ahLst/>
          <a:cxnLst/>
          <a:rect l="0" t="0" r="0" b="0"/>
          <a:pathLst>
            <a:path>
              <a:moveTo>
                <a:pt x="0" y="16463"/>
              </a:moveTo>
              <a:lnTo>
                <a:pt x="916958" y="164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8736254" y="3110020"/>
        <a:ext cx="45847" cy="45847"/>
      </dsp:txXfrm>
    </dsp:sp>
    <dsp:sp modelId="{859CBBDD-9F1C-44F5-955F-118C63CA5E7E}">
      <dsp:nvSpPr>
        <dsp:cNvPr id="0" name=""/>
        <dsp:cNvSpPr/>
      </dsp:nvSpPr>
      <dsp:spPr>
        <a:xfrm>
          <a:off x="9217657" y="2559845"/>
          <a:ext cx="2292396" cy="11461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Local Steering Group</a:t>
          </a:r>
          <a:endParaRPr lang="en-GB" sz="2500" kern="1200" dirty="0"/>
        </a:p>
      </dsp:txBody>
      <dsp:txXfrm>
        <a:off x="9251228" y="2593416"/>
        <a:ext cx="2225254" cy="1079056"/>
      </dsp:txXfrm>
    </dsp:sp>
    <dsp:sp modelId="{7C50DFF6-30AF-4162-8DC8-64A4772C4FD5}">
      <dsp:nvSpPr>
        <dsp:cNvPr id="0" name=""/>
        <dsp:cNvSpPr/>
      </dsp:nvSpPr>
      <dsp:spPr>
        <a:xfrm rot="3310531">
          <a:off x="4746973" y="3775545"/>
          <a:ext cx="1605700" cy="32926"/>
        </a:xfrm>
        <a:custGeom>
          <a:avLst/>
          <a:gdLst/>
          <a:ahLst/>
          <a:cxnLst/>
          <a:rect l="0" t="0" r="0" b="0"/>
          <a:pathLst>
            <a:path>
              <a:moveTo>
                <a:pt x="0" y="16463"/>
              </a:moveTo>
              <a:lnTo>
                <a:pt x="1605700" y="164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5509680" y="3751865"/>
        <a:ext cx="80285" cy="80285"/>
      </dsp:txXfrm>
    </dsp:sp>
    <dsp:sp modelId="{FE6C1529-A995-4682-8FDB-2645F3451F8B}">
      <dsp:nvSpPr>
        <dsp:cNvPr id="0" name=""/>
        <dsp:cNvSpPr/>
      </dsp:nvSpPr>
      <dsp:spPr>
        <a:xfrm>
          <a:off x="6008302" y="3877973"/>
          <a:ext cx="2292396" cy="11461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Kent &amp; Medway GH </a:t>
          </a:r>
          <a:endParaRPr lang="en-GB" sz="2500" kern="1200" dirty="0"/>
        </a:p>
      </dsp:txBody>
      <dsp:txXfrm>
        <a:off x="6041873" y="3911544"/>
        <a:ext cx="2225254" cy="1079056"/>
      </dsp:txXfrm>
    </dsp:sp>
    <dsp:sp modelId="{10B2354E-6AE7-491D-9DAB-2FBF9B08A1B5}">
      <dsp:nvSpPr>
        <dsp:cNvPr id="0" name=""/>
        <dsp:cNvSpPr/>
      </dsp:nvSpPr>
      <dsp:spPr>
        <a:xfrm>
          <a:off x="8300698" y="4434608"/>
          <a:ext cx="916958" cy="32926"/>
        </a:xfrm>
        <a:custGeom>
          <a:avLst/>
          <a:gdLst/>
          <a:ahLst/>
          <a:cxnLst/>
          <a:rect l="0" t="0" r="0" b="0"/>
          <a:pathLst>
            <a:path>
              <a:moveTo>
                <a:pt x="0" y="16463"/>
              </a:moveTo>
              <a:lnTo>
                <a:pt x="916958" y="164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8736254" y="4428148"/>
        <a:ext cx="45847" cy="45847"/>
      </dsp:txXfrm>
    </dsp:sp>
    <dsp:sp modelId="{B0C6DA16-7A52-4443-A974-BE0CA00A0505}">
      <dsp:nvSpPr>
        <dsp:cNvPr id="0" name=""/>
        <dsp:cNvSpPr/>
      </dsp:nvSpPr>
      <dsp:spPr>
        <a:xfrm>
          <a:off x="9217657" y="3877973"/>
          <a:ext cx="2292396" cy="11461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Local Steering Group</a:t>
          </a:r>
          <a:endParaRPr lang="en-GB" sz="2500" kern="1200" dirty="0"/>
        </a:p>
      </dsp:txBody>
      <dsp:txXfrm>
        <a:off x="9251228" y="3911544"/>
        <a:ext cx="2225254" cy="1079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A8562-C47E-4E98-BCD0-304CF6C744A2}">
      <dsp:nvSpPr>
        <dsp:cNvPr id="0" name=""/>
        <dsp:cNvSpPr/>
      </dsp:nvSpPr>
      <dsp:spPr>
        <a:xfrm>
          <a:off x="5512981" y="1603457"/>
          <a:ext cx="4568196" cy="396413"/>
        </a:xfrm>
        <a:custGeom>
          <a:avLst/>
          <a:gdLst/>
          <a:ahLst/>
          <a:cxnLst/>
          <a:rect l="0" t="0" r="0" b="0"/>
          <a:pathLst>
            <a:path>
              <a:moveTo>
                <a:pt x="0" y="0"/>
              </a:moveTo>
              <a:lnTo>
                <a:pt x="0" y="198206"/>
              </a:lnTo>
              <a:lnTo>
                <a:pt x="4568196" y="198206"/>
              </a:lnTo>
              <a:lnTo>
                <a:pt x="4568196" y="39641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8D5F2-9A23-42E2-A7D2-10C326C1E35B}">
      <dsp:nvSpPr>
        <dsp:cNvPr id="0" name=""/>
        <dsp:cNvSpPr/>
      </dsp:nvSpPr>
      <dsp:spPr>
        <a:xfrm>
          <a:off x="5512981" y="1603457"/>
          <a:ext cx="2284098" cy="396413"/>
        </a:xfrm>
        <a:custGeom>
          <a:avLst/>
          <a:gdLst/>
          <a:ahLst/>
          <a:cxnLst/>
          <a:rect l="0" t="0" r="0" b="0"/>
          <a:pathLst>
            <a:path>
              <a:moveTo>
                <a:pt x="0" y="0"/>
              </a:moveTo>
              <a:lnTo>
                <a:pt x="0" y="198206"/>
              </a:lnTo>
              <a:lnTo>
                <a:pt x="2284098" y="198206"/>
              </a:lnTo>
              <a:lnTo>
                <a:pt x="2284098" y="39641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331B1-3F8E-4F54-A8D3-627E58E0C915}">
      <dsp:nvSpPr>
        <dsp:cNvPr id="0" name=""/>
        <dsp:cNvSpPr/>
      </dsp:nvSpPr>
      <dsp:spPr>
        <a:xfrm>
          <a:off x="5467261" y="1603457"/>
          <a:ext cx="91440" cy="396413"/>
        </a:xfrm>
        <a:custGeom>
          <a:avLst/>
          <a:gdLst/>
          <a:ahLst/>
          <a:cxnLst/>
          <a:rect l="0" t="0" r="0" b="0"/>
          <a:pathLst>
            <a:path>
              <a:moveTo>
                <a:pt x="45720" y="0"/>
              </a:moveTo>
              <a:lnTo>
                <a:pt x="45720" y="39641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6A7B8-3FF0-4F0C-A4AF-92BDA2E0B886}">
      <dsp:nvSpPr>
        <dsp:cNvPr id="0" name=""/>
        <dsp:cNvSpPr/>
      </dsp:nvSpPr>
      <dsp:spPr>
        <a:xfrm>
          <a:off x="2473809" y="2943713"/>
          <a:ext cx="283152" cy="2208591"/>
        </a:xfrm>
        <a:custGeom>
          <a:avLst/>
          <a:gdLst/>
          <a:ahLst/>
          <a:cxnLst/>
          <a:rect l="0" t="0" r="0" b="0"/>
          <a:pathLst>
            <a:path>
              <a:moveTo>
                <a:pt x="0" y="0"/>
              </a:moveTo>
              <a:lnTo>
                <a:pt x="0" y="2208591"/>
              </a:lnTo>
              <a:lnTo>
                <a:pt x="283152" y="220859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EA0EC-B1E3-4D0B-A389-0EC9410DFDC9}">
      <dsp:nvSpPr>
        <dsp:cNvPr id="0" name=""/>
        <dsp:cNvSpPr/>
      </dsp:nvSpPr>
      <dsp:spPr>
        <a:xfrm>
          <a:off x="2473809" y="2943713"/>
          <a:ext cx="283152" cy="868334"/>
        </a:xfrm>
        <a:custGeom>
          <a:avLst/>
          <a:gdLst/>
          <a:ahLst/>
          <a:cxnLst/>
          <a:rect l="0" t="0" r="0" b="0"/>
          <a:pathLst>
            <a:path>
              <a:moveTo>
                <a:pt x="0" y="0"/>
              </a:moveTo>
              <a:lnTo>
                <a:pt x="0" y="868334"/>
              </a:lnTo>
              <a:lnTo>
                <a:pt x="283152" y="86833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AAA89-D874-4734-9CEB-D451F1C462D6}">
      <dsp:nvSpPr>
        <dsp:cNvPr id="0" name=""/>
        <dsp:cNvSpPr/>
      </dsp:nvSpPr>
      <dsp:spPr>
        <a:xfrm>
          <a:off x="3228883" y="1603457"/>
          <a:ext cx="2284098" cy="396413"/>
        </a:xfrm>
        <a:custGeom>
          <a:avLst/>
          <a:gdLst/>
          <a:ahLst/>
          <a:cxnLst/>
          <a:rect l="0" t="0" r="0" b="0"/>
          <a:pathLst>
            <a:path>
              <a:moveTo>
                <a:pt x="2284098" y="0"/>
              </a:moveTo>
              <a:lnTo>
                <a:pt x="2284098" y="198206"/>
              </a:lnTo>
              <a:lnTo>
                <a:pt x="0" y="198206"/>
              </a:lnTo>
              <a:lnTo>
                <a:pt x="0" y="39641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47B21-DCF5-4ED7-BF93-DA8AB71B017F}">
      <dsp:nvSpPr>
        <dsp:cNvPr id="0" name=""/>
        <dsp:cNvSpPr/>
      </dsp:nvSpPr>
      <dsp:spPr>
        <a:xfrm>
          <a:off x="189710" y="2943713"/>
          <a:ext cx="283152" cy="2208591"/>
        </a:xfrm>
        <a:custGeom>
          <a:avLst/>
          <a:gdLst/>
          <a:ahLst/>
          <a:cxnLst/>
          <a:rect l="0" t="0" r="0" b="0"/>
          <a:pathLst>
            <a:path>
              <a:moveTo>
                <a:pt x="0" y="0"/>
              </a:moveTo>
              <a:lnTo>
                <a:pt x="0" y="2208591"/>
              </a:lnTo>
              <a:lnTo>
                <a:pt x="283152" y="220859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A112E-7634-4621-8133-72B4A7ADE27D}">
      <dsp:nvSpPr>
        <dsp:cNvPr id="0" name=""/>
        <dsp:cNvSpPr/>
      </dsp:nvSpPr>
      <dsp:spPr>
        <a:xfrm>
          <a:off x="189710" y="2943713"/>
          <a:ext cx="283152" cy="868334"/>
        </a:xfrm>
        <a:custGeom>
          <a:avLst/>
          <a:gdLst/>
          <a:ahLst/>
          <a:cxnLst/>
          <a:rect l="0" t="0" r="0" b="0"/>
          <a:pathLst>
            <a:path>
              <a:moveTo>
                <a:pt x="0" y="0"/>
              </a:moveTo>
              <a:lnTo>
                <a:pt x="0" y="868334"/>
              </a:lnTo>
              <a:lnTo>
                <a:pt x="283152" y="86833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38ADF6-C344-47D2-AFA2-7BCDCACC62C8}">
      <dsp:nvSpPr>
        <dsp:cNvPr id="0" name=""/>
        <dsp:cNvSpPr/>
      </dsp:nvSpPr>
      <dsp:spPr>
        <a:xfrm>
          <a:off x="944784" y="1603457"/>
          <a:ext cx="4568196" cy="396413"/>
        </a:xfrm>
        <a:custGeom>
          <a:avLst/>
          <a:gdLst/>
          <a:ahLst/>
          <a:cxnLst/>
          <a:rect l="0" t="0" r="0" b="0"/>
          <a:pathLst>
            <a:path>
              <a:moveTo>
                <a:pt x="4568196" y="0"/>
              </a:moveTo>
              <a:lnTo>
                <a:pt x="4568196" y="198206"/>
              </a:lnTo>
              <a:lnTo>
                <a:pt x="0" y="198206"/>
              </a:lnTo>
              <a:lnTo>
                <a:pt x="0" y="39641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428B57-5F6D-4BAA-AB2C-35B2B3BC044F}">
      <dsp:nvSpPr>
        <dsp:cNvPr id="0" name=""/>
        <dsp:cNvSpPr/>
      </dsp:nvSpPr>
      <dsp:spPr>
        <a:xfrm>
          <a:off x="4569139" y="659615"/>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BEST Steering Group</a:t>
          </a:r>
          <a:endParaRPr lang="en-GB" sz="1700" kern="1200" dirty="0"/>
        </a:p>
      </dsp:txBody>
      <dsp:txXfrm>
        <a:off x="4569139" y="659615"/>
        <a:ext cx="1887684" cy="943842"/>
      </dsp:txXfrm>
    </dsp:sp>
    <dsp:sp modelId="{00D37D27-E6DC-4997-BE1B-94AC965AA612}">
      <dsp:nvSpPr>
        <dsp:cNvPr id="0" name=""/>
        <dsp:cNvSpPr/>
      </dsp:nvSpPr>
      <dsp:spPr>
        <a:xfrm>
          <a:off x="942" y="1999871"/>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Local Authority Economic Development Representatives</a:t>
          </a:r>
          <a:endParaRPr lang="en-GB" sz="1700" kern="1200" dirty="0"/>
        </a:p>
      </dsp:txBody>
      <dsp:txXfrm>
        <a:off x="942" y="1999871"/>
        <a:ext cx="1887684" cy="943842"/>
      </dsp:txXfrm>
    </dsp:sp>
    <dsp:sp modelId="{C7CAAA35-FD90-4F6B-9357-A7C0D49863B9}">
      <dsp:nvSpPr>
        <dsp:cNvPr id="0" name=""/>
        <dsp:cNvSpPr/>
      </dsp:nvSpPr>
      <dsp:spPr>
        <a:xfrm>
          <a:off x="472863" y="3340127"/>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4 x EDO representatives 1 from each quadrant</a:t>
          </a:r>
          <a:endParaRPr lang="en-GB" sz="1700" kern="1200" dirty="0"/>
        </a:p>
      </dsp:txBody>
      <dsp:txXfrm>
        <a:off x="472863" y="3340127"/>
        <a:ext cx="1887684" cy="943842"/>
      </dsp:txXfrm>
    </dsp:sp>
    <dsp:sp modelId="{84B182D8-D805-4EE3-BE52-7766DB4029FD}">
      <dsp:nvSpPr>
        <dsp:cNvPr id="0" name=""/>
        <dsp:cNvSpPr/>
      </dsp:nvSpPr>
      <dsp:spPr>
        <a:xfrm>
          <a:off x="472863" y="4680383"/>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Essex County Council</a:t>
          </a:r>
          <a:endParaRPr lang="en-GB" sz="1700" kern="1200" dirty="0"/>
        </a:p>
      </dsp:txBody>
      <dsp:txXfrm>
        <a:off x="472863" y="4680383"/>
        <a:ext cx="1887684" cy="943842"/>
      </dsp:txXfrm>
    </dsp:sp>
    <dsp:sp modelId="{6C3239DB-8D7F-4A51-A7EA-64A132F6E0CE}">
      <dsp:nvSpPr>
        <dsp:cNvPr id="0" name=""/>
        <dsp:cNvSpPr/>
      </dsp:nvSpPr>
      <dsp:spPr>
        <a:xfrm>
          <a:off x="2285040" y="1999871"/>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Business Representatives</a:t>
          </a:r>
          <a:endParaRPr lang="en-GB" sz="1700" kern="1200" dirty="0"/>
        </a:p>
      </dsp:txBody>
      <dsp:txXfrm>
        <a:off x="2285040" y="1999871"/>
        <a:ext cx="1887684" cy="943842"/>
      </dsp:txXfrm>
    </dsp:sp>
    <dsp:sp modelId="{490EA3DB-D8C0-4341-866E-BA89E319CFBE}">
      <dsp:nvSpPr>
        <dsp:cNvPr id="0" name=""/>
        <dsp:cNvSpPr/>
      </dsp:nvSpPr>
      <dsp:spPr>
        <a:xfrm>
          <a:off x="2756961" y="3340127"/>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Essex Chambers of Commerce and Federation of Small Business</a:t>
          </a:r>
          <a:endParaRPr lang="en-GB" sz="1700" kern="1200" dirty="0"/>
        </a:p>
      </dsp:txBody>
      <dsp:txXfrm>
        <a:off x="2756961" y="3340127"/>
        <a:ext cx="1887684" cy="943842"/>
      </dsp:txXfrm>
    </dsp:sp>
    <dsp:sp modelId="{54C84874-79BC-46DF-A025-A73BACAC446A}">
      <dsp:nvSpPr>
        <dsp:cNvPr id="0" name=""/>
        <dsp:cNvSpPr/>
      </dsp:nvSpPr>
      <dsp:spPr>
        <a:xfrm>
          <a:off x="2756961" y="4680383"/>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Essex Federated Board Representatives</a:t>
          </a:r>
          <a:endParaRPr lang="en-GB" sz="1700" kern="1200" dirty="0"/>
        </a:p>
      </dsp:txBody>
      <dsp:txXfrm>
        <a:off x="2756961" y="4680383"/>
        <a:ext cx="1887684" cy="943842"/>
      </dsp:txXfrm>
    </dsp:sp>
    <dsp:sp modelId="{4CEF89EC-9FCB-4C8E-8042-9E40A86AE753}">
      <dsp:nvSpPr>
        <dsp:cNvPr id="0" name=""/>
        <dsp:cNvSpPr/>
      </dsp:nvSpPr>
      <dsp:spPr>
        <a:xfrm>
          <a:off x="4569139" y="1999871"/>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Universities</a:t>
          </a:r>
          <a:endParaRPr lang="en-GB" sz="1700" kern="1200" dirty="0"/>
        </a:p>
      </dsp:txBody>
      <dsp:txXfrm>
        <a:off x="4569139" y="1999871"/>
        <a:ext cx="1887684" cy="943842"/>
      </dsp:txXfrm>
    </dsp:sp>
    <dsp:sp modelId="{31B9A24C-4243-4A72-AC42-66C602A6E9CF}">
      <dsp:nvSpPr>
        <dsp:cNvPr id="0" name=""/>
        <dsp:cNvSpPr/>
      </dsp:nvSpPr>
      <dsp:spPr>
        <a:xfrm>
          <a:off x="6853237" y="1999871"/>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Better Business for All</a:t>
          </a:r>
          <a:endParaRPr lang="en-GB" sz="1700" kern="1200" dirty="0"/>
        </a:p>
      </dsp:txBody>
      <dsp:txXfrm>
        <a:off x="6853237" y="1999871"/>
        <a:ext cx="1887684" cy="943842"/>
      </dsp:txXfrm>
    </dsp:sp>
    <dsp:sp modelId="{BBB8267A-741A-48DC-B8D0-AF1146F887C9}">
      <dsp:nvSpPr>
        <dsp:cNvPr id="0" name=""/>
        <dsp:cNvSpPr/>
      </dsp:nvSpPr>
      <dsp:spPr>
        <a:xfrm>
          <a:off x="9137336" y="1999871"/>
          <a:ext cx="1887684" cy="943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SELEP</a:t>
          </a:r>
          <a:endParaRPr lang="en-GB" sz="1700" kern="1200" dirty="0"/>
        </a:p>
      </dsp:txBody>
      <dsp:txXfrm>
        <a:off x="9137336" y="1999871"/>
        <a:ext cx="1887684" cy="9438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50A70-BE10-434C-9F8A-EB979DB34D20}" type="datetimeFigureOut">
              <a:rPr lang="en-GB" smtClean="0"/>
              <a:t>16/03/2018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28000-4E81-47CF-ACC8-848346ED0281}" type="slidenum">
              <a:rPr lang="en-GB" smtClean="0"/>
              <a:t>‹#›</a:t>
            </a:fld>
            <a:endParaRPr lang="en-GB"/>
          </a:p>
        </p:txBody>
      </p:sp>
    </p:spTree>
    <p:extLst>
      <p:ext uri="{BB962C8B-B14F-4D97-AF65-F5344CB8AC3E}">
        <p14:creationId xmlns:p14="http://schemas.microsoft.com/office/powerpoint/2010/main" val="261718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baseline="0" smtClean="0"/>
              <a:t>This </a:t>
            </a:r>
            <a:r>
              <a:rPr lang="en-GB" sz="1200" baseline="0" dirty="0" smtClean="0"/>
              <a:t>model is a </a:t>
            </a:r>
            <a:r>
              <a:rPr lang="en-GB" sz="1200" dirty="0" smtClean="0"/>
              <a:t>response to our large geography, our hub and spoke model and steering group ensures that we can offer both pan-</a:t>
            </a:r>
            <a:r>
              <a:rPr lang="en-GB" sz="1200" dirty="0" err="1" smtClean="0"/>
              <a:t>lep</a:t>
            </a:r>
            <a:r>
              <a:rPr lang="en-GB" sz="1200" dirty="0" smtClean="0"/>
              <a:t> activities and also more tailored support required at a very local level. </a:t>
            </a:r>
          </a:p>
          <a:p>
            <a:pPr marL="171450" indent="-171450">
              <a:buFontTx/>
              <a:buChar char="-"/>
            </a:pPr>
            <a:r>
              <a:rPr lang="en-GB" sz="1200" dirty="0" smtClean="0"/>
              <a:t>Scrutiny</a:t>
            </a:r>
            <a:r>
              <a:rPr lang="en-GB" sz="1200" baseline="0" dirty="0" smtClean="0"/>
              <a:t> at local level and LEP wide via steering groups </a:t>
            </a:r>
          </a:p>
          <a:p>
            <a:pPr marL="171450" indent="-171450">
              <a:buFontTx/>
              <a:buChar char="-"/>
            </a:pPr>
            <a:endParaRPr lang="en-GB" sz="1200" dirty="0" smtClean="0"/>
          </a:p>
        </p:txBody>
      </p:sp>
      <p:sp>
        <p:nvSpPr>
          <p:cNvPr id="4" name="Slide Number Placeholder 3"/>
          <p:cNvSpPr>
            <a:spLocks noGrp="1"/>
          </p:cNvSpPr>
          <p:nvPr>
            <p:ph type="sldNum" sz="quarter" idx="10"/>
          </p:nvPr>
        </p:nvSpPr>
        <p:spPr/>
        <p:txBody>
          <a:bodyPr/>
          <a:lstStyle/>
          <a:p>
            <a:fld id="{A6428000-4E81-47CF-ACC8-848346ED0281}" type="slidenum">
              <a:rPr lang="en-GB" smtClean="0"/>
              <a:t>12</a:t>
            </a:fld>
            <a:endParaRPr lang="en-GB"/>
          </a:p>
        </p:txBody>
      </p:sp>
    </p:spTree>
    <p:extLst>
      <p:ext uri="{BB962C8B-B14F-4D97-AF65-F5344CB8AC3E}">
        <p14:creationId xmlns:p14="http://schemas.microsoft.com/office/powerpoint/2010/main" val="65321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provide an overview of the Kent model – from a contract holder perspective and how you see it linking with other areas </a:t>
            </a:r>
            <a:endParaRPr lang="en-GB" dirty="0"/>
          </a:p>
        </p:txBody>
      </p:sp>
      <p:sp>
        <p:nvSpPr>
          <p:cNvPr id="4" name="Slide Number Placeholder 3"/>
          <p:cNvSpPr>
            <a:spLocks noGrp="1"/>
          </p:cNvSpPr>
          <p:nvPr>
            <p:ph type="sldNum" sz="quarter" idx="10"/>
          </p:nvPr>
        </p:nvSpPr>
        <p:spPr/>
        <p:txBody>
          <a:bodyPr/>
          <a:lstStyle/>
          <a:p>
            <a:fld id="{A6428000-4E81-47CF-ACC8-848346ED0281}" type="slidenum">
              <a:rPr lang="en-GB" smtClean="0"/>
              <a:t>14</a:t>
            </a:fld>
            <a:endParaRPr lang="en-GB"/>
          </a:p>
        </p:txBody>
      </p:sp>
    </p:spTree>
    <p:extLst>
      <p:ext uri="{BB962C8B-B14F-4D97-AF65-F5344CB8AC3E}">
        <p14:creationId xmlns:p14="http://schemas.microsoft.com/office/powerpoint/2010/main" val="62188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provide an overview of the Kent model – from a contract holder perspective and how you see it linking with other areas </a:t>
            </a:r>
            <a:endParaRPr lang="en-GB" dirty="0"/>
          </a:p>
        </p:txBody>
      </p:sp>
      <p:sp>
        <p:nvSpPr>
          <p:cNvPr id="4" name="Slide Number Placeholder 3"/>
          <p:cNvSpPr>
            <a:spLocks noGrp="1"/>
          </p:cNvSpPr>
          <p:nvPr>
            <p:ph type="sldNum" sz="quarter" idx="10"/>
          </p:nvPr>
        </p:nvSpPr>
        <p:spPr/>
        <p:txBody>
          <a:bodyPr/>
          <a:lstStyle/>
          <a:p>
            <a:fld id="{A6428000-4E81-47CF-ACC8-848346ED0281}" type="slidenum">
              <a:rPr lang="en-GB" smtClean="0"/>
              <a:t>16</a:t>
            </a:fld>
            <a:endParaRPr lang="en-GB"/>
          </a:p>
        </p:txBody>
      </p:sp>
    </p:spTree>
    <p:extLst>
      <p:ext uri="{BB962C8B-B14F-4D97-AF65-F5344CB8AC3E}">
        <p14:creationId xmlns:p14="http://schemas.microsoft.com/office/powerpoint/2010/main" val="62188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A6428000-4E81-47CF-ACC8-848346ED0281}"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67423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a:solidFill>
                <a:srgbClr val="9C9FAE"/>
              </a:solidFill>
            </a:endParaRPr>
          </a:p>
        </p:txBody>
      </p:sp>
      <p:sp>
        <p:nvSpPr>
          <p:cNvPr id="5" name="Slide Number Placeholder 4"/>
          <p:cNvSpPr>
            <a:spLocks noGrp="1"/>
          </p:cNvSpPr>
          <p:nvPr>
            <p:ph type="sldNum" sz="quarter" idx="12"/>
          </p:nvPr>
        </p:nvSpPr>
        <p:spPr/>
        <p:txBody>
          <a:bodyPr/>
          <a:lstStyle/>
          <a:p>
            <a:fld id="{1E8F0C2B-21B0-46B9-80A1-9F88378FCF69}" type="slidenum">
              <a:rPr lang="en-GB" smtClean="0">
                <a:solidFill>
                  <a:srgbClr val="706F6F"/>
                </a:solidFill>
              </a:rPr>
              <a:pPr/>
              <a:t>‹#›</a:t>
            </a:fld>
            <a:endParaRPr lang="en-GB">
              <a:solidFill>
                <a:srgbClr val="706F6F"/>
              </a:solidFill>
            </a:endParaRPr>
          </a:p>
        </p:txBody>
      </p:sp>
    </p:spTree>
    <p:extLst>
      <p:ext uri="{BB962C8B-B14F-4D97-AF65-F5344CB8AC3E}">
        <p14:creationId xmlns:p14="http://schemas.microsoft.com/office/powerpoint/2010/main" val="2195573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rgbClr val="D42B3F"/>
              </a:solidFill>
            </a:endParaRPr>
          </a:p>
        </p:txBody>
      </p:sp>
      <p:sp>
        <p:nvSpPr>
          <p:cNvPr id="3" name="Footer Placeholder 2"/>
          <p:cNvSpPr>
            <a:spLocks noGrp="1"/>
          </p:cNvSpPr>
          <p:nvPr>
            <p:ph type="ftr" sz="quarter" idx="11"/>
          </p:nvPr>
        </p:nvSpPr>
        <p:spPr/>
        <p:txBody>
          <a:bodyPr/>
          <a:lstStyle/>
          <a:p>
            <a:endParaRPr lang="en-GB">
              <a:solidFill>
                <a:srgbClr val="9C9FAE"/>
              </a:solidFill>
            </a:endParaRPr>
          </a:p>
        </p:txBody>
      </p:sp>
      <p:sp>
        <p:nvSpPr>
          <p:cNvPr id="4" name="Slide Number Placeholder 3"/>
          <p:cNvSpPr>
            <a:spLocks noGrp="1"/>
          </p:cNvSpPr>
          <p:nvPr>
            <p:ph type="sldNum" sz="quarter" idx="12"/>
          </p:nvPr>
        </p:nvSpPr>
        <p:spPr/>
        <p:txBody>
          <a:bodyPr/>
          <a:lstStyle/>
          <a:p>
            <a:fld id="{1E8F0C2B-21B0-46B9-80A1-9F88378FCF69}" type="slidenum">
              <a:rPr lang="en-GB" smtClean="0">
                <a:solidFill>
                  <a:srgbClr val="706F6F"/>
                </a:solidFill>
              </a:rPr>
              <a:pPr/>
              <a:t>‹#›</a:t>
            </a:fld>
            <a:endParaRPr lang="en-GB">
              <a:solidFill>
                <a:srgbClr val="706F6F"/>
              </a:solidFill>
            </a:endParaRPr>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dirty="0" smtClean="0"/>
              <a:t>Lorem Ipsum</a:t>
            </a:r>
            <a:endParaRPr lang="en-GB" dirty="0"/>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endParaRPr lang="en-GB" dirty="0"/>
          </a:p>
        </p:txBody>
      </p:sp>
    </p:spTree>
    <p:extLst>
      <p:ext uri="{BB962C8B-B14F-4D97-AF65-F5344CB8AC3E}">
        <p14:creationId xmlns:p14="http://schemas.microsoft.com/office/powerpoint/2010/main" val="9728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a:solidFill>
                <a:srgbClr val="9C9FAE"/>
              </a:solidFill>
            </a:endParaRPr>
          </a:p>
        </p:txBody>
      </p:sp>
      <p:sp>
        <p:nvSpPr>
          <p:cNvPr id="6" name="Slide Number Placeholder 5"/>
          <p:cNvSpPr>
            <a:spLocks noGrp="1"/>
          </p:cNvSpPr>
          <p:nvPr>
            <p:ph type="sldNum" sz="quarter" idx="12"/>
          </p:nvPr>
        </p:nvSpPr>
        <p:spPr/>
        <p:txBody>
          <a:bodyPr/>
          <a:lstStyle/>
          <a:p>
            <a:fld id="{1E8F0C2B-21B0-46B9-80A1-9F88378FCF69}" type="slidenum">
              <a:rPr lang="en-GB" smtClean="0">
                <a:solidFill>
                  <a:srgbClr val="706F6F"/>
                </a:solidFill>
              </a:rPr>
              <a:pPr/>
              <a:t>‹#›</a:t>
            </a:fld>
            <a:endParaRPr lang="en-GB">
              <a:solidFill>
                <a:srgbClr val="706F6F"/>
              </a:solidFill>
            </a:endParaRPr>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dirty="0" smtClean="0">
                <a:solidFill>
                  <a:schemeClr val="accent2"/>
                </a:solidFill>
                <a:latin typeface="+mj-lt"/>
              </a:rPr>
              <a:t>Lorem ipsum </a:t>
            </a:r>
            <a:r>
              <a:rPr lang="en-GB" sz="2400" b="0" i="0" dirty="0" err="1" smtClean="0">
                <a:solidFill>
                  <a:schemeClr val="accent2"/>
                </a:solidFill>
                <a:latin typeface="+mj-lt"/>
              </a:rPr>
              <a:t>dolor</a:t>
            </a:r>
            <a:r>
              <a:rPr lang="en-GB" sz="2400" b="0" i="0" dirty="0" smtClean="0">
                <a:solidFill>
                  <a:schemeClr val="accent2"/>
                </a:solidFill>
                <a:latin typeface="+mj-lt"/>
              </a:rPr>
              <a:t> sit </a:t>
            </a:r>
            <a:r>
              <a:rPr lang="en-GB" sz="2400" b="0" i="0" dirty="0" err="1" smtClean="0">
                <a:solidFill>
                  <a:schemeClr val="accent2"/>
                </a:solidFill>
                <a:latin typeface="+mj-lt"/>
              </a:rPr>
              <a:t>amet</a:t>
            </a:r>
            <a:endParaRPr lang="en-GB" sz="2400" b="0" i="0" dirty="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r>
              <a:rPr lang="en-US" dirty="0" smtClean="0"/>
              <a:t>. </a:t>
            </a:r>
            <a:r>
              <a:rPr lang="en-US" dirty="0" err="1" smtClean="0"/>
              <a:t>Enim</a:t>
            </a:r>
            <a:r>
              <a:rPr lang="en-US" dirty="0" smtClean="0"/>
              <a:t> </a:t>
            </a:r>
            <a:r>
              <a:rPr lang="en-US" dirty="0" err="1" smtClean="0"/>
              <a:t>postea</a:t>
            </a:r>
            <a:r>
              <a:rPr lang="en-US" dirty="0" smtClean="0"/>
              <a:t> pro </a:t>
            </a:r>
            <a:r>
              <a:rPr lang="en-US" dirty="0" err="1" smtClean="0"/>
              <a:t>ei</a:t>
            </a:r>
            <a:r>
              <a:rPr lang="en-US" dirty="0" smtClean="0"/>
              <a:t>, </a:t>
            </a:r>
            <a:r>
              <a:rPr lang="en-US" dirty="0" err="1" smtClean="0"/>
              <a:t>natum</a:t>
            </a:r>
            <a:r>
              <a:rPr lang="en-US" dirty="0" smtClean="0"/>
              <a:t> </a:t>
            </a:r>
            <a:r>
              <a:rPr lang="en-US" dirty="0" err="1" smtClean="0"/>
              <a:t>erroribus</a:t>
            </a:r>
            <a:r>
              <a:rPr lang="en-US" dirty="0" smtClean="0"/>
              <a:t> </a:t>
            </a:r>
            <a:r>
              <a:rPr lang="en-US" dirty="0" err="1" smtClean="0"/>
              <a:t>abhorreant</a:t>
            </a:r>
            <a:r>
              <a:rPr lang="en-US" dirty="0" smtClean="0"/>
              <a:t> at est. Altera semper </a:t>
            </a:r>
            <a:r>
              <a:rPr lang="en-US" dirty="0" err="1" smtClean="0"/>
              <a:t>pertinax</a:t>
            </a:r>
            <a:r>
              <a:rPr lang="en-US" dirty="0" smtClean="0"/>
              <a:t> vis ne. </a:t>
            </a:r>
            <a:r>
              <a:rPr lang="en-US" dirty="0" err="1" smtClean="0"/>
              <a:t>Erant</a:t>
            </a:r>
            <a:r>
              <a:rPr lang="en-US" dirty="0" smtClean="0"/>
              <a:t> </a:t>
            </a:r>
            <a:r>
              <a:rPr lang="en-US" dirty="0" err="1" smtClean="0"/>
              <a:t>fuisset</a:t>
            </a:r>
            <a:r>
              <a:rPr lang="en-US" dirty="0" smtClean="0"/>
              <a:t> </a:t>
            </a:r>
            <a:r>
              <a:rPr lang="en-US" dirty="0" err="1" smtClean="0"/>
              <a:t>eam</a:t>
            </a:r>
            <a:r>
              <a:rPr lang="en-US" dirty="0" smtClean="0"/>
              <a:t> ex, ne qui </a:t>
            </a:r>
            <a:r>
              <a:rPr lang="en-US" dirty="0" err="1" smtClean="0"/>
              <a:t>omnes</a:t>
            </a:r>
            <a:r>
              <a:rPr lang="en-US" dirty="0" smtClean="0"/>
              <a:t> </a:t>
            </a:r>
            <a:r>
              <a:rPr lang="en-US" dirty="0" err="1" smtClean="0"/>
              <a:t>dolores</a:t>
            </a:r>
            <a:r>
              <a:rPr lang="en-US" dirty="0" smtClean="0"/>
              <a:t> </a:t>
            </a:r>
            <a:r>
              <a:rPr lang="en-US" dirty="0" err="1" smtClean="0"/>
              <a:t>expetendis</a:t>
            </a:r>
            <a:r>
              <a:rPr lang="en-US" dirty="0" smtClean="0"/>
              <a:t>. Duo </a:t>
            </a:r>
            <a:r>
              <a:rPr lang="en-US" dirty="0" err="1" smtClean="0"/>
              <a:t>ei</a:t>
            </a:r>
            <a:r>
              <a:rPr lang="en-US" dirty="0" smtClean="0"/>
              <a:t> </a:t>
            </a:r>
            <a:r>
              <a:rPr lang="en-US" dirty="0" err="1" smtClean="0"/>
              <a:t>nisl</a:t>
            </a:r>
            <a:r>
              <a:rPr lang="en-US" dirty="0" smtClean="0"/>
              <a:t> </a:t>
            </a:r>
            <a:r>
              <a:rPr lang="en-US" dirty="0" err="1" smtClean="0"/>
              <a:t>sonet</a:t>
            </a:r>
            <a:r>
              <a:rPr lang="en-US" dirty="0" smtClean="0"/>
              <a:t> </a:t>
            </a:r>
            <a:r>
              <a:rPr lang="en-US" dirty="0" err="1" smtClean="0"/>
              <a:t>expetenda</a:t>
            </a:r>
            <a:r>
              <a:rPr lang="en-US" dirty="0" smtClean="0"/>
              <a:t>, </a:t>
            </a:r>
            <a:r>
              <a:rPr lang="en-US" dirty="0" err="1" smtClean="0"/>
              <a:t>vel</a:t>
            </a:r>
            <a:r>
              <a:rPr lang="en-US" dirty="0" smtClean="0"/>
              <a:t> </a:t>
            </a:r>
            <a:r>
              <a:rPr lang="en-US" dirty="0" err="1" smtClean="0"/>
              <a:t>debet</a:t>
            </a:r>
            <a:r>
              <a:rPr lang="en-US" dirty="0" smtClean="0"/>
              <a:t> </a:t>
            </a:r>
            <a:r>
              <a:rPr lang="en-US" dirty="0" err="1" smtClean="0"/>
              <a:t>deleniti</a:t>
            </a:r>
            <a:r>
              <a:rPr lang="en-US" dirty="0" smtClean="0"/>
              <a:t> </a:t>
            </a:r>
            <a:r>
              <a:rPr lang="en-US" dirty="0" err="1" smtClean="0"/>
              <a:t>omittantur</a:t>
            </a:r>
            <a:r>
              <a:rPr lang="en-US" dirty="0" smtClean="0"/>
              <a:t> </a:t>
            </a:r>
            <a:r>
              <a:rPr lang="en-US" dirty="0" err="1" smtClean="0"/>
              <a:t>eu</a:t>
            </a:r>
            <a:r>
              <a:rPr lang="en-US" dirty="0" smtClean="0"/>
              <a:t>.</a:t>
            </a:r>
            <a:endParaRPr lang="en-GB" dirty="0"/>
          </a:p>
        </p:txBody>
      </p:sp>
    </p:spTree>
    <p:extLst>
      <p:ext uri="{BB962C8B-B14F-4D97-AF65-F5344CB8AC3E}">
        <p14:creationId xmlns:p14="http://schemas.microsoft.com/office/powerpoint/2010/main" val="7488546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838200" y="6341878"/>
            <a:ext cx="5221778" cy="365125"/>
          </a:xfrm>
        </p:spPr>
        <p:txBody>
          <a:bodyPr/>
          <a:lstStyle/>
          <a:p>
            <a:endParaRPr lang="en-GB">
              <a:solidFill>
                <a:srgbClr val="9C9FAE"/>
              </a:solidFill>
            </a:endParaRPr>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dirty="0" smtClean="0">
                <a:solidFill>
                  <a:schemeClr val="accent2"/>
                </a:solidFill>
                <a:latin typeface="+mj-lt"/>
              </a:rPr>
              <a:t>Lorem ipsum </a:t>
            </a:r>
            <a:r>
              <a:rPr lang="en-GB" sz="2400" b="0" i="0" dirty="0" err="1" smtClean="0">
                <a:solidFill>
                  <a:schemeClr val="accent2"/>
                </a:solidFill>
                <a:latin typeface="+mj-lt"/>
              </a:rPr>
              <a:t>dolor</a:t>
            </a:r>
            <a:r>
              <a:rPr lang="en-GB" sz="2400" b="0" i="0" dirty="0" smtClean="0">
                <a:solidFill>
                  <a:schemeClr val="accent2"/>
                </a:solidFill>
                <a:latin typeface="+mj-lt"/>
              </a:rPr>
              <a:t> sit </a:t>
            </a:r>
            <a:r>
              <a:rPr lang="en-GB" sz="2400" b="0" i="0" dirty="0" err="1" smtClean="0">
                <a:solidFill>
                  <a:schemeClr val="accent2"/>
                </a:solidFill>
                <a:latin typeface="+mj-lt"/>
              </a:rPr>
              <a:t>amet</a:t>
            </a:r>
            <a:endParaRPr lang="en-GB" sz="2400" b="0" i="0" dirty="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r>
              <a:rPr lang="en-US" dirty="0" smtClean="0"/>
              <a:t>. </a:t>
            </a:r>
            <a:r>
              <a:rPr lang="en-US" dirty="0" err="1" smtClean="0"/>
              <a:t>Enim</a:t>
            </a:r>
            <a:r>
              <a:rPr lang="en-US" dirty="0" smtClean="0"/>
              <a:t> </a:t>
            </a:r>
            <a:r>
              <a:rPr lang="en-US" dirty="0" err="1" smtClean="0"/>
              <a:t>postea</a:t>
            </a:r>
            <a:r>
              <a:rPr lang="en-US" dirty="0" smtClean="0"/>
              <a:t> pro </a:t>
            </a:r>
            <a:r>
              <a:rPr lang="en-US" dirty="0" err="1" smtClean="0"/>
              <a:t>ei</a:t>
            </a:r>
            <a:r>
              <a:rPr lang="en-US" dirty="0" smtClean="0"/>
              <a:t>, </a:t>
            </a:r>
            <a:r>
              <a:rPr lang="en-US" dirty="0" err="1" smtClean="0"/>
              <a:t>natum</a:t>
            </a:r>
            <a:r>
              <a:rPr lang="en-US" dirty="0" smtClean="0"/>
              <a:t> </a:t>
            </a:r>
            <a:r>
              <a:rPr lang="en-US" dirty="0" err="1" smtClean="0"/>
              <a:t>erroribus</a:t>
            </a:r>
            <a:r>
              <a:rPr lang="en-US" dirty="0" smtClean="0"/>
              <a:t> </a:t>
            </a:r>
            <a:r>
              <a:rPr lang="en-US" dirty="0" err="1" smtClean="0"/>
              <a:t>abhorreant</a:t>
            </a:r>
            <a:r>
              <a:rPr lang="en-US" dirty="0" smtClean="0"/>
              <a:t> at est. Altera semper </a:t>
            </a:r>
            <a:r>
              <a:rPr lang="en-US" dirty="0" err="1" smtClean="0"/>
              <a:t>pertinax</a:t>
            </a:r>
            <a:r>
              <a:rPr lang="en-US" dirty="0" smtClean="0"/>
              <a:t> vis ne. </a:t>
            </a:r>
            <a:r>
              <a:rPr lang="en-US" dirty="0" err="1" smtClean="0"/>
              <a:t>Erant</a:t>
            </a:r>
            <a:r>
              <a:rPr lang="en-US" dirty="0" smtClean="0"/>
              <a:t> </a:t>
            </a:r>
            <a:r>
              <a:rPr lang="en-US" dirty="0" err="1" smtClean="0"/>
              <a:t>fuisset</a:t>
            </a:r>
            <a:r>
              <a:rPr lang="en-US" dirty="0" smtClean="0"/>
              <a:t> </a:t>
            </a:r>
            <a:r>
              <a:rPr lang="en-US" dirty="0" err="1" smtClean="0"/>
              <a:t>eam</a:t>
            </a:r>
            <a:r>
              <a:rPr lang="en-US" dirty="0" smtClean="0"/>
              <a:t> ex, ne qui </a:t>
            </a:r>
            <a:r>
              <a:rPr lang="en-US" dirty="0" err="1" smtClean="0"/>
              <a:t>omnes</a:t>
            </a:r>
            <a:r>
              <a:rPr lang="en-US" dirty="0" smtClean="0"/>
              <a:t> </a:t>
            </a:r>
            <a:r>
              <a:rPr lang="en-US" dirty="0" err="1" smtClean="0"/>
              <a:t>dolores</a:t>
            </a:r>
            <a:r>
              <a:rPr lang="en-US" dirty="0" smtClean="0"/>
              <a:t> </a:t>
            </a:r>
            <a:r>
              <a:rPr lang="en-US" dirty="0" err="1" smtClean="0"/>
              <a:t>expetendis</a:t>
            </a:r>
            <a:r>
              <a:rPr lang="en-US" dirty="0" smtClean="0"/>
              <a:t>. Duo </a:t>
            </a:r>
            <a:r>
              <a:rPr lang="en-US" dirty="0" err="1" smtClean="0"/>
              <a:t>ei</a:t>
            </a:r>
            <a:r>
              <a:rPr lang="en-US" dirty="0" smtClean="0"/>
              <a:t> </a:t>
            </a:r>
            <a:r>
              <a:rPr lang="en-US" dirty="0" err="1" smtClean="0"/>
              <a:t>nisl</a:t>
            </a:r>
            <a:r>
              <a:rPr lang="en-US" dirty="0" smtClean="0"/>
              <a:t> </a:t>
            </a:r>
            <a:r>
              <a:rPr lang="en-US" dirty="0" err="1" smtClean="0"/>
              <a:t>sonet</a:t>
            </a:r>
            <a:r>
              <a:rPr lang="en-US" dirty="0" smtClean="0"/>
              <a:t> </a:t>
            </a:r>
            <a:r>
              <a:rPr lang="en-US" dirty="0" err="1" smtClean="0"/>
              <a:t>expetenda</a:t>
            </a:r>
            <a:r>
              <a:rPr lang="en-US" dirty="0" smtClean="0"/>
              <a:t>, </a:t>
            </a:r>
            <a:r>
              <a:rPr lang="en-US" dirty="0" err="1" smtClean="0"/>
              <a:t>vel</a:t>
            </a:r>
            <a:r>
              <a:rPr lang="en-US" dirty="0" smtClean="0"/>
              <a:t> </a:t>
            </a:r>
            <a:r>
              <a:rPr lang="en-US" dirty="0" err="1" smtClean="0"/>
              <a:t>debet</a:t>
            </a:r>
            <a:r>
              <a:rPr lang="en-US" dirty="0" smtClean="0"/>
              <a:t> </a:t>
            </a:r>
            <a:r>
              <a:rPr lang="en-US" dirty="0" err="1" smtClean="0"/>
              <a:t>deleniti</a:t>
            </a:r>
            <a:r>
              <a:rPr lang="en-US" dirty="0" smtClean="0"/>
              <a:t> </a:t>
            </a:r>
            <a:r>
              <a:rPr lang="en-US" dirty="0" err="1" smtClean="0"/>
              <a:t>omittantur</a:t>
            </a:r>
            <a:r>
              <a:rPr lang="en-US" dirty="0" smtClean="0"/>
              <a:t> </a:t>
            </a:r>
            <a:r>
              <a:rPr lang="en-US" dirty="0" err="1" smtClean="0"/>
              <a:t>eu</a:t>
            </a:r>
            <a:r>
              <a:rPr lang="en-US" dirty="0" smtClean="0"/>
              <a:t>.</a:t>
            </a:r>
            <a:endParaRPr lang="en-GB" dirty="0"/>
          </a:p>
        </p:txBody>
      </p:sp>
    </p:spTree>
    <p:extLst>
      <p:ext uri="{BB962C8B-B14F-4D97-AF65-F5344CB8AC3E}">
        <p14:creationId xmlns:p14="http://schemas.microsoft.com/office/powerpoint/2010/main" val="40017614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a:solidFill>
                <a:srgbClr val="9C9FAE"/>
              </a:solidFill>
            </a:endParaRPr>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Tree>
    <p:extLst>
      <p:ext uri="{BB962C8B-B14F-4D97-AF65-F5344CB8AC3E}">
        <p14:creationId xmlns:p14="http://schemas.microsoft.com/office/powerpoint/2010/main" val="25269158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Footer Placeholder 5"/>
          <p:cNvSpPr>
            <a:spLocks noGrp="1"/>
          </p:cNvSpPr>
          <p:nvPr>
            <p:ph type="ftr" sz="quarter" idx="11"/>
          </p:nvPr>
        </p:nvSpPr>
        <p:spPr>
          <a:xfrm>
            <a:off x="838200" y="6341879"/>
            <a:ext cx="5062869" cy="249860"/>
          </a:xfrm>
        </p:spPr>
        <p:txBody>
          <a:bodyPr/>
          <a:lstStyle/>
          <a:p>
            <a:endParaRPr lang="en-GB" dirty="0">
              <a:solidFill>
                <a:srgbClr val="9C9FAE"/>
              </a:solidFill>
            </a:endParaRPr>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solidFill>
                  <a:srgbClr val="706F6F"/>
                </a:solidFill>
              </a:rPr>
              <a:pPr/>
              <a:t>‹#›</a:t>
            </a:fld>
            <a:endParaRPr lang="en-GB">
              <a:solidFill>
                <a:srgbClr val="706F6F"/>
              </a:solidFill>
            </a:endParaRPr>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smtClean="0"/>
              <a:t>Click to edit Master title style</a:t>
            </a:r>
            <a:endParaRPr lang="en-US" dirty="0"/>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Tree>
    <p:extLst>
      <p:ext uri="{BB962C8B-B14F-4D97-AF65-F5344CB8AC3E}">
        <p14:creationId xmlns:p14="http://schemas.microsoft.com/office/powerpoint/2010/main" val="6225203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GB">
              <a:solidFill>
                <a:srgbClr val="9C9FAE"/>
              </a:solidFill>
            </a:endParaRPr>
          </a:p>
        </p:txBody>
      </p:sp>
      <p:sp>
        <p:nvSpPr>
          <p:cNvPr id="7" name="Slide Number Placeholder 6"/>
          <p:cNvSpPr>
            <a:spLocks noGrp="1"/>
          </p:cNvSpPr>
          <p:nvPr>
            <p:ph type="sldNum" sz="quarter" idx="12"/>
          </p:nvPr>
        </p:nvSpPr>
        <p:spPr/>
        <p:txBody>
          <a:bodyPr/>
          <a:lstStyle/>
          <a:p>
            <a:fld id="{1E8F0C2B-21B0-46B9-80A1-9F88378FCF69}" type="slidenum">
              <a:rPr lang="en-GB" smtClean="0">
                <a:solidFill>
                  <a:srgbClr val="706F6F"/>
                </a:solidFill>
              </a:rPr>
              <a:pPr/>
              <a:t>‹#›</a:t>
            </a:fld>
            <a:endParaRPr lang="en-GB">
              <a:solidFill>
                <a:srgbClr val="706F6F"/>
              </a:solidFill>
            </a:endParaRPr>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smtClean="0"/>
              <a:t>Click to edit Master title style</a:t>
            </a:r>
            <a:endParaRPr lang="en-US" dirty="0"/>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Tree>
    <p:extLst>
      <p:ext uri="{BB962C8B-B14F-4D97-AF65-F5344CB8AC3E}">
        <p14:creationId xmlns:p14="http://schemas.microsoft.com/office/powerpoint/2010/main" val="34326946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8668554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dirty="0" smtClean="0"/>
              <a:t>Lorem Ipsum</a:t>
            </a:r>
            <a:endParaRPr lang="en-GB" dirty="0"/>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endParaRPr lang="en-GB" dirty="0"/>
          </a:p>
        </p:txBody>
      </p:sp>
    </p:spTree>
    <p:extLst>
      <p:ext uri="{BB962C8B-B14F-4D97-AF65-F5344CB8AC3E}">
        <p14:creationId xmlns:p14="http://schemas.microsoft.com/office/powerpoint/2010/main" val="2125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dirty="0" smtClean="0">
                <a:solidFill>
                  <a:schemeClr val="accent2"/>
                </a:solidFill>
                <a:latin typeface="+mj-lt"/>
              </a:rPr>
              <a:t>Lorem ipsum </a:t>
            </a:r>
            <a:r>
              <a:rPr lang="en-GB" sz="2400" b="0" i="0" dirty="0" err="1" smtClean="0">
                <a:solidFill>
                  <a:schemeClr val="accent2"/>
                </a:solidFill>
                <a:latin typeface="+mj-lt"/>
              </a:rPr>
              <a:t>dolor</a:t>
            </a:r>
            <a:r>
              <a:rPr lang="en-GB" sz="2400" b="0" i="0" dirty="0" smtClean="0">
                <a:solidFill>
                  <a:schemeClr val="accent2"/>
                </a:solidFill>
                <a:latin typeface="+mj-lt"/>
              </a:rPr>
              <a:t> sit </a:t>
            </a:r>
            <a:r>
              <a:rPr lang="en-GB" sz="2400" b="0" i="0" dirty="0" err="1" smtClean="0">
                <a:solidFill>
                  <a:schemeClr val="accent2"/>
                </a:solidFill>
                <a:latin typeface="+mj-lt"/>
              </a:rPr>
              <a:t>amet</a:t>
            </a:r>
            <a:endParaRPr lang="en-GB" sz="2400" b="0" i="0" dirty="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r>
              <a:rPr lang="en-US" dirty="0" smtClean="0"/>
              <a:t>. </a:t>
            </a:r>
            <a:r>
              <a:rPr lang="en-US" dirty="0" err="1" smtClean="0"/>
              <a:t>Enim</a:t>
            </a:r>
            <a:r>
              <a:rPr lang="en-US" dirty="0" smtClean="0"/>
              <a:t> </a:t>
            </a:r>
            <a:r>
              <a:rPr lang="en-US" dirty="0" err="1" smtClean="0"/>
              <a:t>postea</a:t>
            </a:r>
            <a:r>
              <a:rPr lang="en-US" dirty="0" smtClean="0"/>
              <a:t> pro </a:t>
            </a:r>
            <a:r>
              <a:rPr lang="en-US" dirty="0" err="1" smtClean="0"/>
              <a:t>ei</a:t>
            </a:r>
            <a:r>
              <a:rPr lang="en-US" dirty="0" smtClean="0"/>
              <a:t>, </a:t>
            </a:r>
            <a:r>
              <a:rPr lang="en-US" dirty="0" err="1" smtClean="0"/>
              <a:t>natum</a:t>
            </a:r>
            <a:r>
              <a:rPr lang="en-US" dirty="0" smtClean="0"/>
              <a:t> </a:t>
            </a:r>
            <a:r>
              <a:rPr lang="en-US" dirty="0" err="1" smtClean="0"/>
              <a:t>erroribus</a:t>
            </a:r>
            <a:r>
              <a:rPr lang="en-US" dirty="0" smtClean="0"/>
              <a:t> </a:t>
            </a:r>
            <a:r>
              <a:rPr lang="en-US" dirty="0" err="1" smtClean="0"/>
              <a:t>abhorreant</a:t>
            </a:r>
            <a:r>
              <a:rPr lang="en-US" dirty="0" smtClean="0"/>
              <a:t> at est. Altera semper </a:t>
            </a:r>
            <a:r>
              <a:rPr lang="en-US" dirty="0" err="1" smtClean="0"/>
              <a:t>pertinax</a:t>
            </a:r>
            <a:r>
              <a:rPr lang="en-US" dirty="0" smtClean="0"/>
              <a:t> vis ne. </a:t>
            </a:r>
            <a:r>
              <a:rPr lang="en-US" dirty="0" err="1" smtClean="0"/>
              <a:t>Erant</a:t>
            </a:r>
            <a:r>
              <a:rPr lang="en-US" dirty="0" smtClean="0"/>
              <a:t> </a:t>
            </a:r>
            <a:r>
              <a:rPr lang="en-US" dirty="0" err="1" smtClean="0"/>
              <a:t>fuisset</a:t>
            </a:r>
            <a:r>
              <a:rPr lang="en-US" dirty="0" smtClean="0"/>
              <a:t> </a:t>
            </a:r>
            <a:r>
              <a:rPr lang="en-US" dirty="0" err="1" smtClean="0"/>
              <a:t>eam</a:t>
            </a:r>
            <a:r>
              <a:rPr lang="en-US" dirty="0" smtClean="0"/>
              <a:t> ex, ne qui </a:t>
            </a:r>
            <a:r>
              <a:rPr lang="en-US" dirty="0" err="1" smtClean="0"/>
              <a:t>omnes</a:t>
            </a:r>
            <a:r>
              <a:rPr lang="en-US" dirty="0" smtClean="0"/>
              <a:t> </a:t>
            </a:r>
            <a:r>
              <a:rPr lang="en-US" dirty="0" err="1" smtClean="0"/>
              <a:t>dolores</a:t>
            </a:r>
            <a:r>
              <a:rPr lang="en-US" dirty="0" smtClean="0"/>
              <a:t> </a:t>
            </a:r>
            <a:r>
              <a:rPr lang="en-US" dirty="0" err="1" smtClean="0"/>
              <a:t>expetendis</a:t>
            </a:r>
            <a:r>
              <a:rPr lang="en-US" dirty="0" smtClean="0"/>
              <a:t>. Duo </a:t>
            </a:r>
            <a:r>
              <a:rPr lang="en-US" dirty="0" err="1" smtClean="0"/>
              <a:t>ei</a:t>
            </a:r>
            <a:r>
              <a:rPr lang="en-US" dirty="0" smtClean="0"/>
              <a:t> </a:t>
            </a:r>
            <a:r>
              <a:rPr lang="en-US" dirty="0" err="1" smtClean="0"/>
              <a:t>nisl</a:t>
            </a:r>
            <a:r>
              <a:rPr lang="en-US" dirty="0" smtClean="0"/>
              <a:t> </a:t>
            </a:r>
            <a:r>
              <a:rPr lang="en-US" dirty="0" err="1" smtClean="0"/>
              <a:t>sonet</a:t>
            </a:r>
            <a:r>
              <a:rPr lang="en-US" dirty="0" smtClean="0"/>
              <a:t> </a:t>
            </a:r>
            <a:r>
              <a:rPr lang="en-US" dirty="0" err="1" smtClean="0"/>
              <a:t>expetenda</a:t>
            </a:r>
            <a:r>
              <a:rPr lang="en-US" dirty="0" smtClean="0"/>
              <a:t>, </a:t>
            </a:r>
            <a:r>
              <a:rPr lang="en-US" dirty="0" err="1" smtClean="0"/>
              <a:t>vel</a:t>
            </a:r>
            <a:r>
              <a:rPr lang="en-US" dirty="0" smtClean="0"/>
              <a:t> </a:t>
            </a:r>
            <a:r>
              <a:rPr lang="en-US" dirty="0" err="1" smtClean="0"/>
              <a:t>debet</a:t>
            </a:r>
            <a:r>
              <a:rPr lang="en-US" dirty="0" smtClean="0"/>
              <a:t> </a:t>
            </a:r>
            <a:r>
              <a:rPr lang="en-US" dirty="0" err="1" smtClean="0"/>
              <a:t>deleniti</a:t>
            </a:r>
            <a:r>
              <a:rPr lang="en-US" dirty="0" smtClean="0"/>
              <a:t> </a:t>
            </a:r>
            <a:r>
              <a:rPr lang="en-US" dirty="0" err="1" smtClean="0"/>
              <a:t>omittantur</a:t>
            </a:r>
            <a:r>
              <a:rPr lang="en-US" dirty="0" smtClean="0"/>
              <a:t> </a:t>
            </a:r>
            <a:r>
              <a:rPr lang="en-US" dirty="0" err="1" smtClean="0"/>
              <a:t>eu</a:t>
            </a:r>
            <a:r>
              <a:rPr lang="en-US" dirty="0" smtClean="0"/>
              <a:t>.</a:t>
            </a:r>
            <a:endParaRPr lang="en-GB" dirty="0"/>
          </a:p>
        </p:txBody>
      </p:sp>
    </p:spTree>
    <p:extLst>
      <p:ext uri="{BB962C8B-B14F-4D97-AF65-F5344CB8AC3E}">
        <p14:creationId xmlns:p14="http://schemas.microsoft.com/office/powerpoint/2010/main" val="27610734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838200" y="6341878"/>
            <a:ext cx="5221778" cy="365125"/>
          </a:xfrm>
        </p:spPr>
        <p:txBody>
          <a:bodyPr/>
          <a:lstStyle/>
          <a:p>
            <a:endParaRPr lang="en-GB"/>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dirty="0" smtClean="0">
                <a:solidFill>
                  <a:schemeClr val="accent2"/>
                </a:solidFill>
                <a:latin typeface="+mj-lt"/>
              </a:rPr>
              <a:t>Lorem ipsum </a:t>
            </a:r>
            <a:r>
              <a:rPr lang="en-GB" sz="2400" b="0" i="0" dirty="0" err="1" smtClean="0">
                <a:solidFill>
                  <a:schemeClr val="accent2"/>
                </a:solidFill>
                <a:latin typeface="+mj-lt"/>
              </a:rPr>
              <a:t>dolor</a:t>
            </a:r>
            <a:r>
              <a:rPr lang="en-GB" sz="2400" b="0" i="0" dirty="0" smtClean="0">
                <a:solidFill>
                  <a:schemeClr val="accent2"/>
                </a:solidFill>
                <a:latin typeface="+mj-lt"/>
              </a:rPr>
              <a:t> sit </a:t>
            </a:r>
            <a:r>
              <a:rPr lang="en-GB" sz="2400" b="0" i="0" dirty="0" err="1" smtClean="0">
                <a:solidFill>
                  <a:schemeClr val="accent2"/>
                </a:solidFill>
                <a:latin typeface="+mj-lt"/>
              </a:rPr>
              <a:t>amet</a:t>
            </a:r>
            <a:endParaRPr lang="en-GB" sz="2400" b="0" i="0" dirty="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r>
              <a:rPr lang="en-US" dirty="0" smtClean="0"/>
              <a:t>. </a:t>
            </a:r>
            <a:r>
              <a:rPr lang="en-US" dirty="0" err="1" smtClean="0"/>
              <a:t>Enim</a:t>
            </a:r>
            <a:r>
              <a:rPr lang="en-US" dirty="0" smtClean="0"/>
              <a:t> </a:t>
            </a:r>
            <a:r>
              <a:rPr lang="en-US" dirty="0" err="1" smtClean="0"/>
              <a:t>postea</a:t>
            </a:r>
            <a:r>
              <a:rPr lang="en-US" dirty="0" smtClean="0"/>
              <a:t> pro </a:t>
            </a:r>
            <a:r>
              <a:rPr lang="en-US" dirty="0" err="1" smtClean="0"/>
              <a:t>ei</a:t>
            </a:r>
            <a:r>
              <a:rPr lang="en-US" dirty="0" smtClean="0"/>
              <a:t>, </a:t>
            </a:r>
            <a:r>
              <a:rPr lang="en-US" dirty="0" err="1" smtClean="0"/>
              <a:t>natum</a:t>
            </a:r>
            <a:r>
              <a:rPr lang="en-US" dirty="0" smtClean="0"/>
              <a:t> </a:t>
            </a:r>
            <a:r>
              <a:rPr lang="en-US" dirty="0" err="1" smtClean="0"/>
              <a:t>erroribus</a:t>
            </a:r>
            <a:r>
              <a:rPr lang="en-US" dirty="0" smtClean="0"/>
              <a:t> </a:t>
            </a:r>
            <a:r>
              <a:rPr lang="en-US" dirty="0" err="1" smtClean="0"/>
              <a:t>abhorreant</a:t>
            </a:r>
            <a:r>
              <a:rPr lang="en-US" dirty="0" smtClean="0"/>
              <a:t> at est. Altera semper </a:t>
            </a:r>
            <a:r>
              <a:rPr lang="en-US" dirty="0" err="1" smtClean="0"/>
              <a:t>pertinax</a:t>
            </a:r>
            <a:r>
              <a:rPr lang="en-US" dirty="0" smtClean="0"/>
              <a:t> vis ne. </a:t>
            </a:r>
            <a:r>
              <a:rPr lang="en-US" dirty="0" err="1" smtClean="0"/>
              <a:t>Erant</a:t>
            </a:r>
            <a:r>
              <a:rPr lang="en-US" dirty="0" smtClean="0"/>
              <a:t> </a:t>
            </a:r>
            <a:r>
              <a:rPr lang="en-US" dirty="0" err="1" smtClean="0"/>
              <a:t>fuisset</a:t>
            </a:r>
            <a:r>
              <a:rPr lang="en-US" dirty="0" smtClean="0"/>
              <a:t> </a:t>
            </a:r>
            <a:r>
              <a:rPr lang="en-US" dirty="0" err="1" smtClean="0"/>
              <a:t>eam</a:t>
            </a:r>
            <a:r>
              <a:rPr lang="en-US" dirty="0" smtClean="0"/>
              <a:t> ex, ne qui </a:t>
            </a:r>
            <a:r>
              <a:rPr lang="en-US" dirty="0" err="1" smtClean="0"/>
              <a:t>omnes</a:t>
            </a:r>
            <a:r>
              <a:rPr lang="en-US" dirty="0" smtClean="0"/>
              <a:t> </a:t>
            </a:r>
            <a:r>
              <a:rPr lang="en-US" dirty="0" err="1" smtClean="0"/>
              <a:t>dolores</a:t>
            </a:r>
            <a:r>
              <a:rPr lang="en-US" dirty="0" smtClean="0"/>
              <a:t> </a:t>
            </a:r>
            <a:r>
              <a:rPr lang="en-US" dirty="0" err="1" smtClean="0"/>
              <a:t>expetendis</a:t>
            </a:r>
            <a:r>
              <a:rPr lang="en-US" dirty="0" smtClean="0"/>
              <a:t>. Duo </a:t>
            </a:r>
            <a:r>
              <a:rPr lang="en-US" dirty="0" err="1" smtClean="0"/>
              <a:t>ei</a:t>
            </a:r>
            <a:r>
              <a:rPr lang="en-US" dirty="0" smtClean="0"/>
              <a:t> </a:t>
            </a:r>
            <a:r>
              <a:rPr lang="en-US" dirty="0" err="1" smtClean="0"/>
              <a:t>nisl</a:t>
            </a:r>
            <a:r>
              <a:rPr lang="en-US" dirty="0" smtClean="0"/>
              <a:t> </a:t>
            </a:r>
            <a:r>
              <a:rPr lang="en-US" dirty="0" err="1" smtClean="0"/>
              <a:t>sonet</a:t>
            </a:r>
            <a:r>
              <a:rPr lang="en-US" dirty="0" smtClean="0"/>
              <a:t> </a:t>
            </a:r>
            <a:r>
              <a:rPr lang="en-US" dirty="0" err="1" smtClean="0"/>
              <a:t>expetenda</a:t>
            </a:r>
            <a:r>
              <a:rPr lang="en-US" dirty="0" smtClean="0"/>
              <a:t>, </a:t>
            </a:r>
            <a:r>
              <a:rPr lang="en-US" dirty="0" err="1" smtClean="0"/>
              <a:t>vel</a:t>
            </a:r>
            <a:r>
              <a:rPr lang="en-US" dirty="0" smtClean="0"/>
              <a:t> </a:t>
            </a:r>
            <a:r>
              <a:rPr lang="en-US" dirty="0" err="1" smtClean="0"/>
              <a:t>debet</a:t>
            </a:r>
            <a:r>
              <a:rPr lang="en-US" dirty="0" smtClean="0"/>
              <a:t> </a:t>
            </a:r>
            <a:r>
              <a:rPr lang="en-US" dirty="0" err="1" smtClean="0"/>
              <a:t>deleniti</a:t>
            </a:r>
            <a:r>
              <a:rPr lang="en-US" dirty="0" smtClean="0"/>
              <a:t> </a:t>
            </a:r>
            <a:r>
              <a:rPr lang="en-US" dirty="0" err="1" smtClean="0"/>
              <a:t>omittantur</a:t>
            </a:r>
            <a:r>
              <a:rPr lang="en-US" dirty="0" smtClean="0"/>
              <a:t> </a:t>
            </a:r>
            <a:r>
              <a:rPr lang="en-US" dirty="0" err="1" smtClean="0"/>
              <a:t>eu</a:t>
            </a:r>
            <a:r>
              <a:rPr lang="en-US" dirty="0" smtClean="0"/>
              <a:t>.</a:t>
            </a:r>
            <a:endParaRPr lang="en-GB" dirty="0"/>
          </a:p>
        </p:txBody>
      </p:sp>
    </p:spTree>
    <p:extLst>
      <p:ext uri="{BB962C8B-B14F-4D97-AF65-F5344CB8AC3E}">
        <p14:creationId xmlns:p14="http://schemas.microsoft.com/office/powerpoint/2010/main" val="678209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Tree>
    <p:extLst>
      <p:ext uri="{BB962C8B-B14F-4D97-AF65-F5344CB8AC3E}">
        <p14:creationId xmlns:p14="http://schemas.microsoft.com/office/powerpoint/2010/main" val="32926561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Footer Placeholder 5"/>
          <p:cNvSpPr>
            <a:spLocks noGrp="1"/>
          </p:cNvSpPr>
          <p:nvPr>
            <p:ph type="ftr" sz="quarter" idx="11"/>
          </p:nvPr>
        </p:nvSpPr>
        <p:spPr>
          <a:xfrm>
            <a:off x="838200" y="6341879"/>
            <a:ext cx="5062869" cy="249860"/>
          </a:xfrm>
        </p:spPr>
        <p:txBody>
          <a:bodyPr/>
          <a:lstStyle/>
          <a:p>
            <a:endParaRPr lang="en-GB" dirty="0"/>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smtClean="0"/>
              <a:t>Click to edit Master title style</a:t>
            </a:r>
            <a:endParaRPr lang="en-US" dirty="0"/>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Tree>
    <p:extLst>
      <p:ext uri="{BB962C8B-B14F-4D97-AF65-F5344CB8AC3E}">
        <p14:creationId xmlns:p14="http://schemas.microsoft.com/office/powerpoint/2010/main" val="11133103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smtClean="0"/>
              <a:t>Click to edit Master title style</a:t>
            </a:r>
            <a:endParaRPr lang="en-US" dirty="0"/>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Tree>
    <p:extLst>
      <p:ext uri="{BB962C8B-B14F-4D97-AF65-F5344CB8AC3E}">
        <p14:creationId xmlns:p14="http://schemas.microsoft.com/office/powerpoint/2010/main" val="6962172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a:solidFill>
                <a:srgbClr val="9C9FAE"/>
              </a:solidFill>
            </a:endParaRPr>
          </a:p>
        </p:txBody>
      </p:sp>
      <p:sp>
        <p:nvSpPr>
          <p:cNvPr id="6" name="Slide Number Placeholder 5"/>
          <p:cNvSpPr>
            <a:spLocks noGrp="1"/>
          </p:cNvSpPr>
          <p:nvPr>
            <p:ph type="sldNum" sz="quarter" idx="12"/>
          </p:nvPr>
        </p:nvSpPr>
        <p:spPr/>
        <p:txBody>
          <a:bodyPr/>
          <a:lstStyle/>
          <a:p>
            <a:fld id="{1E8F0C2B-21B0-46B9-80A1-9F88378FCF69}" type="slidenum">
              <a:rPr lang="en-GB" smtClean="0">
                <a:solidFill>
                  <a:srgbClr val="706F6F"/>
                </a:solidFill>
              </a:rPr>
              <a:pPr/>
              <a:t>‹#›</a:t>
            </a:fld>
            <a:endParaRPr lang="en-GB" dirty="0">
              <a:solidFill>
                <a:srgbClr val="706F6F"/>
              </a:solidFill>
            </a:endParaRPr>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913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smtClean="0"/>
              <a:t>South East Local Enterprise Partnership</a:t>
            </a:r>
            <a:endParaRPr lang="en-GB" dirty="0"/>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smtClean="0">
                <a:solidFill>
                  <a:srgbClr val="9C9FAE"/>
                </a:solidFill>
              </a:rPr>
              <a:t>South East Local Enterprise Partnership</a:t>
            </a:r>
            <a:endParaRPr lang="en-GB" dirty="0">
              <a:solidFill>
                <a:srgbClr val="9C9FAE"/>
              </a:solidFill>
            </a:endParaRPr>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solidFill>
                  <a:srgbClr val="706F6F"/>
                </a:solidFill>
              </a:rPr>
              <a:pPr/>
              <a:t>‹#›</a:t>
            </a:fld>
            <a:endParaRPr lang="en-GB" dirty="0">
              <a:solidFill>
                <a:srgbClr val="706F6F"/>
              </a:solidFill>
            </a:endParaRPr>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140846477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p:cNvSpPr>
            <a:spLocks noGrp="1"/>
          </p:cNvSpPr>
          <p:nvPr>
            <p:ph type="ctrTitle"/>
          </p:nvPr>
        </p:nvSpPr>
        <p:spPr>
          <a:xfrm>
            <a:off x="838200" y="3101745"/>
            <a:ext cx="9816548" cy="788027"/>
          </a:xfrm>
        </p:spPr>
        <p:txBody>
          <a:bodyPr>
            <a:normAutofit fontScale="90000"/>
          </a:bodyPr>
          <a:lstStyle/>
          <a:p>
            <a:r>
              <a:rPr lang="en-GB" sz="4800" b="1" dirty="0" smtClean="0"/>
              <a:t>Governance and Transparency:</a:t>
            </a:r>
            <a:br>
              <a:rPr lang="en-GB" sz="4800" b="1" dirty="0" smtClean="0"/>
            </a:br>
            <a:r>
              <a:rPr lang="en-GB" sz="4800" b="1" dirty="0" smtClean="0"/>
              <a:t>Recommendations for Approval</a:t>
            </a:r>
            <a:endParaRPr lang="en-GB" sz="4800" b="1" dirty="0"/>
          </a:p>
        </p:txBody>
      </p:sp>
      <p:sp>
        <p:nvSpPr>
          <p:cNvPr id="90" name="Subtitle 89"/>
          <p:cNvSpPr>
            <a:spLocks noGrp="1"/>
          </p:cNvSpPr>
          <p:nvPr>
            <p:ph type="subTitle" idx="1"/>
          </p:nvPr>
        </p:nvSpPr>
        <p:spPr>
          <a:xfrm>
            <a:off x="838200" y="4220384"/>
            <a:ext cx="8390860" cy="1968374"/>
          </a:xfrm>
        </p:spPr>
        <p:txBody>
          <a:bodyPr>
            <a:normAutofit/>
          </a:bodyPr>
          <a:lstStyle/>
          <a:p>
            <a:r>
              <a:rPr lang="en-GB" b="1" dirty="0" smtClean="0"/>
              <a:t>Adam Bryan</a:t>
            </a:r>
            <a:endParaRPr lang="en-GB" b="1" dirty="0"/>
          </a:p>
          <a:p>
            <a:r>
              <a:rPr lang="en-GB" b="1" dirty="0" smtClean="0"/>
              <a:t>Managing Director</a:t>
            </a:r>
            <a:endParaRPr lang="en-GB" b="1" dirty="0"/>
          </a:p>
          <a:p>
            <a:r>
              <a:rPr lang="en-GB" dirty="0" smtClean="0"/>
              <a:t>Strategic Board</a:t>
            </a:r>
          </a:p>
          <a:p>
            <a:r>
              <a:rPr lang="en-GB" dirty="0" smtClean="0"/>
              <a:t>16</a:t>
            </a:r>
            <a:r>
              <a:rPr lang="en-GB" baseline="30000" dirty="0" smtClean="0"/>
              <a:t>th</a:t>
            </a:r>
            <a:r>
              <a:rPr lang="en-GB" dirty="0" smtClean="0"/>
              <a:t> March 2018</a:t>
            </a:r>
            <a:endParaRPr lang="en-GB" dirty="0"/>
          </a:p>
          <a:p>
            <a:endParaRPr lang="en-GB" dirty="0"/>
          </a:p>
        </p:txBody>
      </p:sp>
    </p:spTree>
    <p:extLst>
      <p:ext uri="{BB962C8B-B14F-4D97-AF65-F5344CB8AC3E}">
        <p14:creationId xmlns:p14="http://schemas.microsoft.com/office/powerpoint/2010/main" val="1268031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851452" y="2876462"/>
            <a:ext cx="8390860" cy="788027"/>
          </a:xfrm>
        </p:spPr>
        <p:txBody>
          <a:bodyPr>
            <a:normAutofit fontScale="90000"/>
          </a:bodyPr>
          <a:lstStyle/>
          <a:p>
            <a:r>
              <a:rPr lang="en-GB" sz="4800" b="1" dirty="0" smtClean="0"/>
              <a:t/>
            </a:r>
            <a:br>
              <a:rPr lang="en-GB" sz="4800" b="1" dirty="0" smtClean="0"/>
            </a:br>
            <a:r>
              <a:rPr lang="en-GB" sz="4800" b="1" dirty="0"/>
              <a:t/>
            </a:r>
            <a:br>
              <a:rPr lang="en-GB" sz="4800" b="1" dirty="0"/>
            </a:br>
            <a:r>
              <a:rPr lang="en-GB" sz="4800" b="1" dirty="0" smtClean="0"/>
              <a:t/>
            </a:r>
            <a:br>
              <a:rPr lang="en-GB" sz="4800" b="1" dirty="0" smtClean="0"/>
            </a:br>
            <a:r>
              <a:rPr lang="en-GB" sz="4800" b="1" dirty="0"/>
              <a:t/>
            </a:r>
            <a:br>
              <a:rPr lang="en-GB" sz="4800" b="1" dirty="0"/>
            </a:br>
            <a:r>
              <a:rPr lang="en-GB" sz="4800" b="1" dirty="0" smtClean="0"/>
              <a:t>Growth Hub: Strategic Board Engagement</a:t>
            </a:r>
            <a:endParaRPr lang="en-GB" sz="4800" b="1" dirty="0"/>
          </a:p>
        </p:txBody>
      </p:sp>
      <p:sp>
        <p:nvSpPr>
          <p:cNvPr id="90" name="Subtitle 89"/>
          <p:cNvSpPr>
            <a:spLocks noGrp="1"/>
          </p:cNvSpPr>
          <p:nvPr>
            <p:ph type="subTitle" idx="1"/>
          </p:nvPr>
        </p:nvSpPr>
        <p:spPr>
          <a:xfrm>
            <a:off x="838200" y="3637296"/>
            <a:ext cx="8390860" cy="1968374"/>
          </a:xfrm>
        </p:spPr>
        <p:txBody>
          <a:bodyPr>
            <a:normAutofit/>
          </a:bodyPr>
          <a:lstStyle/>
          <a:p>
            <a:r>
              <a:rPr lang="en-GB" b="1" dirty="0"/>
              <a:t>Suzanne Bennett (SELEP), Jacqui Ward (KCC), Graham Marley (LDBG), Murray Foster (BEST Business Rep)</a:t>
            </a:r>
          </a:p>
          <a:p>
            <a:r>
              <a:rPr lang="en-GB" b="1" dirty="0"/>
              <a:t>SELEP Strategic Board</a:t>
            </a:r>
          </a:p>
          <a:p>
            <a:r>
              <a:rPr lang="en-GB" b="1" dirty="0"/>
              <a:t>16th March 2018</a:t>
            </a:r>
          </a:p>
          <a:p>
            <a:endParaRPr lang="en-GB" dirty="0"/>
          </a:p>
        </p:txBody>
      </p:sp>
    </p:spTree>
    <p:extLst>
      <p:ext uri="{BB962C8B-B14F-4D97-AF65-F5344CB8AC3E}">
        <p14:creationId xmlns:p14="http://schemas.microsoft.com/office/powerpoint/2010/main" val="2806611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559" y="598671"/>
            <a:ext cx="7579242" cy="674463"/>
          </a:xfrm>
        </p:spPr>
        <p:txBody>
          <a:bodyPr>
            <a:noAutofit/>
          </a:bodyPr>
          <a:lstStyle/>
          <a:p>
            <a:r>
              <a:rPr lang="en-GB" sz="4400" dirty="0" smtClean="0"/>
              <a:t>Introduction &amp; Scene Setting </a:t>
            </a:r>
            <a:endParaRPr lang="en-GB" sz="4400" dirty="0"/>
          </a:p>
        </p:txBody>
      </p:sp>
      <p:sp>
        <p:nvSpPr>
          <p:cNvPr id="4" name="Text Placeholder 3"/>
          <p:cNvSpPr>
            <a:spLocks noGrp="1"/>
          </p:cNvSpPr>
          <p:nvPr>
            <p:ph type="body" sz="quarter" idx="14"/>
          </p:nvPr>
        </p:nvSpPr>
        <p:spPr>
          <a:xfrm>
            <a:off x="374373" y="1285461"/>
            <a:ext cx="10969487" cy="5353878"/>
          </a:xfrm>
        </p:spPr>
        <p:txBody>
          <a:bodyPr>
            <a:normAutofit/>
          </a:bodyPr>
          <a:lstStyle/>
          <a:p>
            <a:pPr marL="285750" indent="-285750">
              <a:buFontTx/>
              <a:buChar char="-"/>
            </a:pPr>
            <a:r>
              <a:rPr lang="en-GB" sz="3600" dirty="0" smtClean="0">
                <a:latin typeface="+mn-lt"/>
              </a:rPr>
              <a:t>September 2017 Strategic Board update</a:t>
            </a:r>
          </a:p>
          <a:p>
            <a:pPr marL="285750" indent="-285750">
              <a:buFontTx/>
              <a:buChar char="-"/>
            </a:pPr>
            <a:r>
              <a:rPr lang="en-GB" sz="3600" dirty="0" smtClean="0">
                <a:latin typeface="+mn-lt"/>
              </a:rPr>
              <a:t>Update on current funding position</a:t>
            </a:r>
          </a:p>
          <a:p>
            <a:pPr marL="285750" indent="-285750">
              <a:buFontTx/>
              <a:buChar char="-"/>
            </a:pPr>
            <a:r>
              <a:rPr lang="en-GB" sz="3600" dirty="0" smtClean="0">
                <a:latin typeface="+mn-lt"/>
              </a:rPr>
              <a:t>BEIS commitment to policy</a:t>
            </a:r>
          </a:p>
          <a:p>
            <a:pPr marL="285750" indent="-285750">
              <a:buFontTx/>
              <a:buChar char="-"/>
            </a:pPr>
            <a:r>
              <a:rPr lang="en-GB" sz="3600" dirty="0" smtClean="0">
                <a:latin typeface="+mn-lt"/>
              </a:rPr>
              <a:t>Principles of Funding</a:t>
            </a:r>
          </a:p>
          <a:p>
            <a:pPr marL="285750" indent="-285750">
              <a:buFontTx/>
              <a:buChar char="-"/>
            </a:pPr>
            <a:r>
              <a:rPr lang="en-GB" sz="3600" dirty="0" smtClean="0">
                <a:latin typeface="+mn-lt"/>
              </a:rPr>
              <a:t>Activity plan for 2018/19</a:t>
            </a:r>
          </a:p>
          <a:p>
            <a:pPr marL="285750" indent="-285750">
              <a:buFontTx/>
              <a:buChar char="-"/>
            </a:pPr>
            <a:r>
              <a:rPr lang="en-GB" sz="3600" dirty="0" smtClean="0">
                <a:latin typeface="+mn-lt"/>
              </a:rPr>
              <a:t>Presenters today</a:t>
            </a:r>
          </a:p>
          <a:p>
            <a:pPr marL="285750" indent="-285750">
              <a:buFontTx/>
              <a:buChar char="-"/>
            </a:pPr>
            <a:r>
              <a:rPr lang="en-GB" sz="3600" dirty="0" smtClean="0">
                <a:latin typeface="+mn-lt"/>
              </a:rPr>
              <a:t>What we would like to hear</a:t>
            </a:r>
          </a:p>
          <a:p>
            <a:pPr marL="285750" indent="-285750">
              <a:buFontTx/>
              <a:buChar char="-"/>
            </a:pPr>
            <a:r>
              <a:rPr lang="en-GB" sz="3600" dirty="0" smtClean="0">
                <a:latin typeface="+mn-lt"/>
              </a:rPr>
              <a:t>Next steps</a:t>
            </a:r>
            <a:endParaRPr lang="en-GB" sz="3600" dirty="0" smtClean="0"/>
          </a:p>
          <a:p>
            <a:pPr marL="742950" lvl="1" indent="-285750">
              <a:buFontTx/>
              <a:buChar char="-"/>
            </a:pPr>
            <a:endParaRPr lang="en-GB" sz="3600" dirty="0" smtClean="0"/>
          </a:p>
          <a:p>
            <a:pPr marL="742950" lvl="1" indent="-285750">
              <a:buFontTx/>
              <a:buChar char="-"/>
            </a:pPr>
            <a:endParaRPr lang="en-GB" sz="3600" dirty="0" smtClean="0"/>
          </a:p>
          <a:p>
            <a:pPr marL="285750" indent="-285750">
              <a:buFontTx/>
              <a:buChar char="-"/>
            </a:pPr>
            <a:endParaRPr lang="en-GB" sz="2800" dirty="0" smtClean="0"/>
          </a:p>
          <a:p>
            <a:pPr marL="285750" indent="-285750">
              <a:buFontTx/>
              <a:buChar char="-"/>
            </a:pPr>
            <a:endParaRPr lang="en-GB" sz="2800" dirty="0" smtClean="0"/>
          </a:p>
          <a:p>
            <a:pPr marL="285750" indent="-285750">
              <a:buFontTx/>
              <a:buChar char="-"/>
            </a:pPr>
            <a:endParaRPr lang="en-GB" sz="2800" dirty="0"/>
          </a:p>
          <a:p>
            <a:pPr marL="285750" indent="-285750">
              <a:buFontTx/>
              <a:buChar char="-"/>
            </a:pPr>
            <a:endParaRPr lang="en-GB" sz="2800" dirty="0" smtClean="0"/>
          </a:p>
          <a:p>
            <a:pPr marL="285750" indent="-285750">
              <a:buFontTx/>
              <a:buChar char="-"/>
            </a:pPr>
            <a:endParaRPr lang="en-GB" sz="2800" dirty="0" smtClean="0"/>
          </a:p>
          <a:p>
            <a:pPr marL="285750" indent="-285750">
              <a:buFontTx/>
              <a:buChar char="-"/>
            </a:pPr>
            <a:endParaRPr lang="en-GB" sz="2800" dirty="0"/>
          </a:p>
          <a:p>
            <a:pPr marL="285750" indent="-285750">
              <a:buFontTx/>
              <a:buChar char="-"/>
            </a:pPr>
            <a:endParaRPr lang="en-GB" sz="2800" dirty="0"/>
          </a:p>
          <a:p>
            <a:pPr marL="285750" indent="-285750">
              <a:buFontTx/>
              <a:buChar char="-"/>
            </a:pPr>
            <a:endParaRPr lang="en-GB" sz="2800" dirty="0" smtClean="0"/>
          </a:p>
          <a:p>
            <a:endParaRPr lang="en-GB" sz="2800" dirty="0" smtClean="0"/>
          </a:p>
          <a:p>
            <a:endParaRPr lang="en-GB" sz="2800" dirty="0"/>
          </a:p>
          <a:p>
            <a:pPr marL="285750" indent="-285750">
              <a:buFontTx/>
              <a:buChar char="-"/>
            </a:pPr>
            <a:endParaRPr lang="en-GB" sz="2800" dirty="0" smtClean="0"/>
          </a:p>
          <a:p>
            <a:pPr marL="285750" indent="-285750">
              <a:buFontTx/>
              <a:buChar char="-"/>
            </a:pPr>
            <a:endParaRPr lang="en-GB" sz="2800" dirty="0"/>
          </a:p>
          <a:p>
            <a:pPr marL="285750" indent="-285750">
              <a:buFontTx/>
              <a:buChar char="-"/>
            </a:pPr>
            <a:endParaRPr lang="en-GB" sz="2800" dirty="0" smtClean="0"/>
          </a:p>
          <a:p>
            <a:endParaRPr lang="en-GB" sz="800" dirty="0"/>
          </a:p>
          <a:p>
            <a:endParaRPr lang="en-GB" dirty="0"/>
          </a:p>
        </p:txBody>
      </p:sp>
    </p:spTree>
    <p:extLst>
      <p:ext uri="{BB962C8B-B14F-4D97-AF65-F5344CB8AC3E}">
        <p14:creationId xmlns:p14="http://schemas.microsoft.com/office/powerpoint/2010/main" val="164201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75414628"/>
              </p:ext>
            </p:extLst>
          </p:nvPr>
        </p:nvGraphicFramePr>
        <p:xfrm>
          <a:off x="0" y="824459"/>
          <a:ext cx="11521104" cy="626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GB" sz="4400" dirty="0" smtClean="0"/>
              <a:t>Operational Model with Scrutiny Function  </a:t>
            </a:r>
            <a:endParaRPr lang="en-GB" sz="4400"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6309" y="1312171"/>
            <a:ext cx="1841191" cy="1782304"/>
          </a:xfrm>
          <a:prstGeom prst="rect">
            <a:avLst/>
          </a:prstGeom>
        </p:spPr>
      </p:pic>
    </p:spTree>
    <p:extLst>
      <p:ext uri="{BB962C8B-B14F-4D97-AF65-F5344CB8AC3E}">
        <p14:creationId xmlns:p14="http://schemas.microsoft.com/office/powerpoint/2010/main" val="182226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GB" sz="5400" dirty="0" smtClean="0"/>
              <a:t>Jacqui Ward </a:t>
            </a:r>
            <a:endParaRPr lang="en-GB" sz="5400" dirty="0"/>
          </a:p>
        </p:txBody>
      </p:sp>
      <p:sp>
        <p:nvSpPr>
          <p:cNvPr id="4" name="Subtitle 3"/>
          <p:cNvSpPr>
            <a:spLocks noGrp="1"/>
          </p:cNvSpPr>
          <p:nvPr>
            <p:ph type="subTitle" idx="1"/>
          </p:nvPr>
        </p:nvSpPr>
        <p:spPr/>
        <p:txBody>
          <a:bodyPr>
            <a:noAutofit/>
          </a:bodyPr>
          <a:lstStyle/>
          <a:p>
            <a:r>
              <a:rPr lang="en-GB" sz="4800" dirty="0" smtClean="0"/>
              <a:t>Kent County Council</a:t>
            </a:r>
            <a:endParaRPr lang="en-GB" sz="4800" dirty="0"/>
          </a:p>
        </p:txBody>
      </p:sp>
    </p:spTree>
    <p:extLst>
      <p:ext uri="{BB962C8B-B14F-4D97-AF65-F5344CB8AC3E}">
        <p14:creationId xmlns:p14="http://schemas.microsoft.com/office/powerpoint/2010/main" val="324222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smtClean="0"/>
              <a:t>How this operates in Kent </a:t>
            </a:r>
            <a:endParaRPr lang="en-GB" sz="4400" dirty="0"/>
          </a:p>
        </p:txBody>
      </p:sp>
      <p:sp>
        <p:nvSpPr>
          <p:cNvPr id="4" name="Text Placeholder 3"/>
          <p:cNvSpPr>
            <a:spLocks noGrp="1"/>
          </p:cNvSpPr>
          <p:nvPr>
            <p:ph type="body" sz="quarter" idx="14"/>
          </p:nvPr>
        </p:nvSpPr>
        <p:spPr>
          <a:xfrm>
            <a:off x="827720" y="1409575"/>
            <a:ext cx="10304568" cy="2971040"/>
          </a:xfrm>
        </p:spPr>
        <p:txBody>
          <a:bodyPr>
            <a:noAutofit/>
          </a:bodyPr>
          <a:lstStyle/>
          <a:p>
            <a:r>
              <a:rPr lang="en-GB" sz="2800" b="1" dirty="0" smtClean="0">
                <a:latin typeface="+mn-lt"/>
              </a:rPr>
              <a:t>Meeting </a:t>
            </a:r>
            <a:r>
              <a:rPr lang="en-GB" sz="2800" b="1" dirty="0">
                <a:latin typeface="+mn-lt"/>
              </a:rPr>
              <a:t>the Needs of Businesses</a:t>
            </a:r>
          </a:p>
          <a:p>
            <a:pPr marL="742950" lvl="1" indent="-285750">
              <a:buFont typeface="Arial" panose="020B0604020202020204" pitchFamily="34" charset="0"/>
              <a:buChar char="•"/>
            </a:pPr>
            <a:r>
              <a:rPr lang="en-GB" dirty="0" smtClean="0">
                <a:solidFill>
                  <a:schemeClr val="accent5"/>
                </a:solidFill>
                <a:latin typeface="+mn-lt"/>
              </a:rPr>
              <a:t>Feedback </a:t>
            </a:r>
            <a:r>
              <a:rPr lang="en-GB" dirty="0">
                <a:solidFill>
                  <a:schemeClr val="accent5"/>
                </a:solidFill>
                <a:latin typeface="+mn-lt"/>
              </a:rPr>
              <a:t>from Businesses</a:t>
            </a:r>
          </a:p>
          <a:p>
            <a:pPr marL="742950" lvl="1" indent="-285750">
              <a:buFont typeface="Arial" panose="020B0604020202020204" pitchFamily="34" charset="0"/>
              <a:buChar char="•"/>
            </a:pPr>
            <a:r>
              <a:rPr lang="en-GB" dirty="0" smtClean="0">
                <a:solidFill>
                  <a:schemeClr val="accent5"/>
                </a:solidFill>
                <a:latin typeface="+mn-lt"/>
              </a:rPr>
              <a:t>Engagement </a:t>
            </a:r>
            <a:r>
              <a:rPr lang="en-GB" dirty="0">
                <a:solidFill>
                  <a:schemeClr val="accent5"/>
                </a:solidFill>
                <a:latin typeface="+mn-lt"/>
              </a:rPr>
              <a:t>of stakeholders </a:t>
            </a:r>
          </a:p>
          <a:p>
            <a:pPr marL="742950" lvl="1" indent="-285750">
              <a:buFont typeface="Arial" panose="020B0604020202020204" pitchFamily="34" charset="0"/>
              <a:buChar char="•"/>
            </a:pPr>
            <a:r>
              <a:rPr lang="en-GB" dirty="0" smtClean="0">
                <a:solidFill>
                  <a:schemeClr val="accent5"/>
                </a:solidFill>
                <a:latin typeface="+mn-lt"/>
              </a:rPr>
              <a:t>Marketing </a:t>
            </a:r>
            <a:r>
              <a:rPr lang="en-GB" dirty="0">
                <a:solidFill>
                  <a:schemeClr val="accent5"/>
                </a:solidFill>
                <a:latin typeface="+mn-lt"/>
              </a:rPr>
              <a:t>/ </a:t>
            </a:r>
            <a:r>
              <a:rPr lang="en-GB" dirty="0" smtClean="0">
                <a:solidFill>
                  <a:schemeClr val="accent5"/>
                </a:solidFill>
                <a:latin typeface="+mn-lt"/>
              </a:rPr>
              <a:t>Promotion</a:t>
            </a:r>
          </a:p>
          <a:p>
            <a:endParaRPr lang="en-GB" sz="2400" dirty="0" smtClean="0">
              <a:latin typeface="+mn-lt"/>
            </a:endParaRPr>
          </a:p>
          <a:p>
            <a:r>
              <a:rPr lang="en-GB" sz="2800" b="1" dirty="0" smtClean="0">
                <a:latin typeface="+mn-lt"/>
              </a:rPr>
              <a:t>Developments </a:t>
            </a:r>
            <a:r>
              <a:rPr lang="en-GB" sz="2800" b="1" dirty="0">
                <a:latin typeface="+mn-lt"/>
              </a:rPr>
              <a:t>for the Future </a:t>
            </a:r>
          </a:p>
          <a:p>
            <a:pPr marL="742950" lvl="1" indent="-285750">
              <a:buFont typeface="Arial" panose="020B0604020202020204" pitchFamily="34" charset="0"/>
              <a:buChar char="•"/>
            </a:pPr>
            <a:r>
              <a:rPr lang="en-GB" dirty="0" smtClean="0">
                <a:solidFill>
                  <a:schemeClr val="accent5"/>
                </a:solidFill>
                <a:latin typeface="+mn-lt"/>
              </a:rPr>
              <a:t>Higher </a:t>
            </a:r>
            <a:r>
              <a:rPr lang="en-GB" dirty="0">
                <a:solidFill>
                  <a:schemeClr val="accent5"/>
                </a:solidFill>
                <a:latin typeface="+mn-lt"/>
              </a:rPr>
              <a:t>Growth Businesses</a:t>
            </a:r>
          </a:p>
          <a:p>
            <a:pPr marL="742950" lvl="1" indent="-285750">
              <a:buFont typeface="Arial" panose="020B0604020202020204" pitchFamily="34" charset="0"/>
              <a:buChar char="•"/>
            </a:pPr>
            <a:r>
              <a:rPr lang="en-GB" dirty="0" smtClean="0">
                <a:solidFill>
                  <a:schemeClr val="accent5"/>
                </a:solidFill>
                <a:latin typeface="+mn-lt"/>
              </a:rPr>
              <a:t>National </a:t>
            </a:r>
            <a:r>
              <a:rPr lang="en-GB" dirty="0">
                <a:solidFill>
                  <a:schemeClr val="accent5"/>
                </a:solidFill>
                <a:latin typeface="+mn-lt"/>
              </a:rPr>
              <a:t>Promotion of Growth </a:t>
            </a:r>
            <a:r>
              <a:rPr lang="en-GB" dirty="0" smtClean="0">
                <a:solidFill>
                  <a:schemeClr val="accent5"/>
                </a:solidFill>
                <a:latin typeface="+mn-lt"/>
              </a:rPr>
              <a:t>Hubs</a:t>
            </a:r>
            <a:endParaRPr lang="en-GB" dirty="0">
              <a:solidFill>
                <a:schemeClr val="accent5"/>
              </a:solidFill>
              <a:latin typeface="+mn-lt"/>
            </a:endParaRPr>
          </a:p>
          <a:p>
            <a:endParaRPr lang="en-GB" sz="2400" dirty="0" smtClean="0">
              <a:latin typeface="+mn-lt"/>
            </a:endParaRPr>
          </a:p>
          <a:p>
            <a:r>
              <a:rPr lang="en-GB" sz="2800" b="1" dirty="0" smtClean="0">
                <a:latin typeface="+mn-lt"/>
              </a:rPr>
              <a:t>Key </a:t>
            </a:r>
            <a:r>
              <a:rPr lang="en-GB" sz="2800" b="1" dirty="0">
                <a:latin typeface="+mn-lt"/>
              </a:rPr>
              <a:t>challenges</a:t>
            </a:r>
          </a:p>
          <a:p>
            <a:pPr marL="742950" lvl="1" indent="-285750">
              <a:buFont typeface="Arial" panose="020B0604020202020204" pitchFamily="34" charset="0"/>
              <a:buChar char="•"/>
            </a:pPr>
            <a:r>
              <a:rPr lang="en-GB" dirty="0" smtClean="0">
                <a:solidFill>
                  <a:schemeClr val="accent5"/>
                </a:solidFill>
                <a:latin typeface="+mn-lt"/>
              </a:rPr>
              <a:t>Access </a:t>
            </a:r>
            <a:r>
              <a:rPr lang="en-GB" dirty="0">
                <a:solidFill>
                  <a:schemeClr val="accent5"/>
                </a:solidFill>
                <a:latin typeface="+mn-lt"/>
              </a:rPr>
              <a:t>to Finance</a:t>
            </a:r>
          </a:p>
          <a:p>
            <a:pPr marL="742950" lvl="1" indent="-285750">
              <a:buFont typeface="Arial" panose="020B0604020202020204" pitchFamily="34" charset="0"/>
              <a:buChar char="•"/>
            </a:pPr>
            <a:r>
              <a:rPr lang="en-GB" dirty="0" smtClean="0">
                <a:solidFill>
                  <a:schemeClr val="accent5"/>
                </a:solidFill>
                <a:latin typeface="+mn-lt"/>
              </a:rPr>
              <a:t>Access </a:t>
            </a:r>
            <a:r>
              <a:rPr lang="en-GB" dirty="0">
                <a:solidFill>
                  <a:schemeClr val="accent5"/>
                </a:solidFill>
                <a:latin typeface="+mn-lt"/>
              </a:rPr>
              <a:t>to Training and Apprenticeships</a:t>
            </a:r>
          </a:p>
        </p:txBody>
      </p:sp>
    </p:spTree>
    <p:extLst>
      <p:ext uri="{BB962C8B-B14F-4D97-AF65-F5344CB8AC3E}">
        <p14:creationId xmlns:p14="http://schemas.microsoft.com/office/powerpoint/2010/main" val="411169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GB" sz="5400" dirty="0" smtClean="0"/>
              <a:t>Graham Marley </a:t>
            </a:r>
            <a:endParaRPr lang="en-GB" sz="5400" dirty="0"/>
          </a:p>
        </p:txBody>
      </p:sp>
      <p:sp>
        <p:nvSpPr>
          <p:cNvPr id="4" name="Subtitle 3"/>
          <p:cNvSpPr>
            <a:spLocks noGrp="1"/>
          </p:cNvSpPr>
          <p:nvPr>
            <p:ph type="subTitle" idx="1"/>
          </p:nvPr>
        </p:nvSpPr>
        <p:spPr/>
        <p:txBody>
          <a:bodyPr>
            <a:noAutofit/>
          </a:bodyPr>
          <a:lstStyle/>
          <a:p>
            <a:r>
              <a:rPr lang="en-GB" sz="4800" dirty="0" smtClean="0"/>
              <a:t>Let’s Do Business Group </a:t>
            </a:r>
            <a:endParaRPr lang="en-GB" sz="4800" dirty="0"/>
          </a:p>
        </p:txBody>
      </p:sp>
    </p:spTree>
    <p:extLst>
      <p:ext uri="{BB962C8B-B14F-4D97-AF65-F5344CB8AC3E}">
        <p14:creationId xmlns:p14="http://schemas.microsoft.com/office/powerpoint/2010/main" val="145833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a:t>Provider Focus: East Sussex</a:t>
            </a:r>
          </a:p>
        </p:txBody>
      </p:sp>
      <p:sp>
        <p:nvSpPr>
          <p:cNvPr id="4" name="Text Placeholder 3"/>
          <p:cNvSpPr>
            <a:spLocks noGrp="1"/>
          </p:cNvSpPr>
          <p:nvPr>
            <p:ph type="body" sz="quarter" idx="14"/>
          </p:nvPr>
        </p:nvSpPr>
        <p:spPr>
          <a:xfrm>
            <a:off x="797740" y="1649418"/>
            <a:ext cx="10304568" cy="2971040"/>
          </a:xfrm>
        </p:spPr>
        <p:txBody>
          <a:bodyPr>
            <a:noAutofit/>
          </a:bodyPr>
          <a:lstStyle/>
          <a:p>
            <a:pPr marL="571500" indent="-571500">
              <a:buFont typeface="Arial" panose="020B0604020202020204" pitchFamily="34" charset="0"/>
              <a:buChar char="•"/>
            </a:pPr>
            <a:r>
              <a:rPr lang="en-GB" sz="4000" b="1" dirty="0" smtClean="0">
                <a:latin typeface="Open Sans"/>
              </a:rPr>
              <a:t>What we do and how we got there </a:t>
            </a:r>
            <a:endParaRPr lang="en-GB" sz="4000" b="1" dirty="0">
              <a:latin typeface="Open Sans"/>
            </a:endParaRPr>
          </a:p>
          <a:p>
            <a:pPr marL="571500" indent="-571500">
              <a:buFont typeface="Arial" panose="020B0604020202020204" pitchFamily="34" charset="0"/>
              <a:buChar char="•"/>
            </a:pPr>
            <a:endParaRPr lang="en-GB" sz="3600" dirty="0" smtClean="0">
              <a:latin typeface="Open Sans"/>
            </a:endParaRPr>
          </a:p>
          <a:p>
            <a:pPr marL="571500" indent="-571500">
              <a:buFont typeface="Arial" panose="020B0604020202020204" pitchFamily="34" charset="0"/>
              <a:buChar char="•"/>
            </a:pPr>
            <a:r>
              <a:rPr lang="en-GB" sz="4000" b="1" dirty="0" smtClean="0">
                <a:latin typeface="Open Sans"/>
              </a:rPr>
              <a:t>Case Study </a:t>
            </a:r>
            <a:endParaRPr lang="en-GB" sz="4000" b="1" dirty="0">
              <a:latin typeface="Open Sans"/>
            </a:endParaRPr>
          </a:p>
          <a:p>
            <a:pPr marL="571500" indent="-571500">
              <a:buFont typeface="Arial" panose="020B0604020202020204" pitchFamily="34" charset="0"/>
              <a:buChar char="•"/>
            </a:pPr>
            <a:endParaRPr lang="en-GB" sz="3600" dirty="0" smtClean="0">
              <a:latin typeface="Open Sans"/>
            </a:endParaRPr>
          </a:p>
          <a:p>
            <a:pPr marL="571500" indent="-571500">
              <a:buFont typeface="Arial" panose="020B0604020202020204" pitchFamily="34" charset="0"/>
              <a:buChar char="•"/>
            </a:pPr>
            <a:r>
              <a:rPr lang="en-GB" sz="4000" b="1" dirty="0" smtClean="0">
                <a:latin typeface="Open Sans"/>
              </a:rPr>
              <a:t>Key challenges</a:t>
            </a:r>
          </a:p>
        </p:txBody>
      </p:sp>
    </p:spTree>
    <p:extLst>
      <p:ext uri="{BB962C8B-B14F-4D97-AF65-F5344CB8AC3E}">
        <p14:creationId xmlns:p14="http://schemas.microsoft.com/office/powerpoint/2010/main" val="4070089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GB" sz="5400" dirty="0" smtClean="0"/>
              <a:t>Murray Foster </a:t>
            </a:r>
            <a:endParaRPr lang="en-GB" sz="5400" dirty="0"/>
          </a:p>
        </p:txBody>
      </p:sp>
      <p:sp>
        <p:nvSpPr>
          <p:cNvPr id="4" name="Subtitle 3"/>
          <p:cNvSpPr>
            <a:spLocks noGrp="1"/>
          </p:cNvSpPr>
          <p:nvPr>
            <p:ph type="subTitle" idx="1"/>
          </p:nvPr>
        </p:nvSpPr>
        <p:spPr/>
        <p:txBody>
          <a:bodyPr>
            <a:noAutofit/>
          </a:bodyPr>
          <a:lstStyle/>
          <a:p>
            <a:r>
              <a:rPr lang="en-GB" sz="4800" dirty="0" smtClean="0"/>
              <a:t>BEST Business Rep</a:t>
            </a:r>
            <a:endParaRPr lang="en-GB" sz="4800" dirty="0"/>
          </a:p>
        </p:txBody>
      </p:sp>
    </p:spTree>
    <p:extLst>
      <p:ext uri="{BB962C8B-B14F-4D97-AF65-F5344CB8AC3E}">
        <p14:creationId xmlns:p14="http://schemas.microsoft.com/office/powerpoint/2010/main" val="145833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965" y="356896"/>
            <a:ext cx="8502733" cy="674463"/>
          </a:xfrm>
        </p:spPr>
        <p:txBody>
          <a:bodyPr>
            <a:noAutofit/>
          </a:bodyPr>
          <a:lstStyle/>
          <a:p>
            <a:r>
              <a:rPr lang="en-GB" dirty="0" smtClean="0"/>
              <a:t>The Business Voice Shaping the Service</a:t>
            </a:r>
            <a:endParaRPr lang="en-GB" dirty="0"/>
          </a:p>
        </p:txBody>
      </p:sp>
      <p:graphicFrame>
        <p:nvGraphicFramePr>
          <p:cNvPr id="5" name="Diagram 4"/>
          <p:cNvGraphicFramePr/>
          <p:nvPr>
            <p:extLst>
              <p:ext uri="{D42A27DB-BD31-4B8C-83A1-F6EECF244321}">
                <p14:modId xmlns:p14="http://schemas.microsoft.com/office/powerpoint/2010/main" val="1448297003"/>
              </p:ext>
            </p:extLst>
          </p:nvPr>
        </p:nvGraphicFramePr>
        <p:xfrm>
          <a:off x="520995" y="818707"/>
          <a:ext cx="11025963" cy="6283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61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GB" sz="5400" dirty="0" smtClean="0"/>
              <a:t>Group Discussion</a:t>
            </a:r>
            <a:endParaRPr lang="en-GB" sz="5400" dirty="0"/>
          </a:p>
        </p:txBody>
      </p:sp>
    </p:spTree>
    <p:extLst>
      <p:ext uri="{BB962C8B-B14F-4D97-AF65-F5344CB8AC3E}">
        <p14:creationId xmlns:p14="http://schemas.microsoft.com/office/powerpoint/2010/main" val="99237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00842111"/>
              </p:ext>
            </p:extLst>
          </p:nvPr>
        </p:nvGraphicFramePr>
        <p:xfrm>
          <a:off x="454991" y="1554552"/>
          <a:ext cx="9099826" cy="4541448"/>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Adopt the</a:t>
                      </a:r>
                      <a:r>
                        <a:rPr lang="en-GB" sz="2400" baseline="0" dirty="0" smtClean="0">
                          <a:solidFill>
                            <a:schemeClr val="accent2"/>
                          </a:solidFill>
                        </a:rPr>
                        <a:t> refreshed Terms of Reference</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Minor changes to existing </a:t>
                      </a:r>
                      <a:r>
                        <a:rPr lang="en-GB" sz="2400" dirty="0" err="1" smtClean="0">
                          <a:solidFill>
                            <a:schemeClr val="accent3"/>
                          </a:solidFill>
                        </a:rPr>
                        <a:t>ToR</a:t>
                      </a:r>
                      <a:r>
                        <a:rPr lang="en-GB" sz="2400" dirty="0" smtClean="0">
                          <a:solidFill>
                            <a:schemeClr val="accent3"/>
                          </a:solidFill>
                        </a:rPr>
                        <a:t> only</a:t>
                      </a:r>
                    </a:p>
                    <a:p>
                      <a:pPr marL="342900" indent="-342900">
                        <a:buFontTx/>
                        <a:buChar char="-"/>
                      </a:pPr>
                      <a:r>
                        <a:rPr lang="en-GB" sz="2400" dirty="0" smtClean="0">
                          <a:solidFill>
                            <a:schemeClr val="accent3"/>
                          </a:solidFill>
                        </a:rPr>
                        <a:t>See Appendix A</a:t>
                      </a:r>
                      <a:endParaRPr lang="en-GB" sz="2400" dirty="0">
                        <a:solidFill>
                          <a:schemeClr val="accent3"/>
                        </a:solidFill>
                      </a:endParaRP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chemeClr val="accent2"/>
                          </a:solidFill>
                        </a:rPr>
                        <a:t>Yes</a:t>
                      </a:r>
                      <a:endParaRPr lang="en-GB" sz="2400" dirty="0">
                        <a:solidFill>
                          <a:schemeClr val="accent2"/>
                        </a:solidFill>
                      </a:endParaRPr>
                    </a:p>
                  </a:txBody>
                  <a:tcPr anchor="ctr"/>
                </a:tc>
              </a:tr>
            </a:tbl>
          </a:graphicData>
        </a:graphic>
      </p:graphicFrame>
      <p:sp>
        <p:nvSpPr>
          <p:cNvPr id="7" name="Title 1"/>
          <p:cNvSpPr>
            <a:spLocks noGrp="1"/>
          </p:cNvSpPr>
          <p:nvPr>
            <p:ph type="title"/>
          </p:nvPr>
        </p:nvSpPr>
        <p:spPr>
          <a:xfrm>
            <a:off x="3774559" y="558914"/>
            <a:ext cx="7579242" cy="674463"/>
          </a:xfrm>
        </p:spPr>
        <p:txBody>
          <a:bodyPr/>
          <a:lstStyle/>
          <a:p>
            <a:r>
              <a:rPr lang="en-GB" dirty="0" smtClean="0"/>
              <a:t>1 of 8</a:t>
            </a:r>
            <a:endParaRPr lang="en-GB" dirty="0"/>
          </a:p>
        </p:txBody>
      </p:sp>
    </p:spTree>
    <p:extLst>
      <p:ext uri="{BB962C8B-B14F-4D97-AF65-F5344CB8AC3E}">
        <p14:creationId xmlns:p14="http://schemas.microsoft.com/office/powerpoint/2010/main" val="390503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p:cNvSpPr>
            <a:spLocks noGrp="1"/>
          </p:cNvSpPr>
          <p:nvPr>
            <p:ph type="ctrTitle"/>
          </p:nvPr>
        </p:nvSpPr>
        <p:spPr>
          <a:xfrm>
            <a:off x="785191" y="2624671"/>
            <a:ext cx="11009244" cy="788027"/>
          </a:xfrm>
        </p:spPr>
        <p:txBody>
          <a:bodyPr>
            <a:normAutofit fontScale="90000"/>
          </a:bodyPr>
          <a:lstStyle/>
          <a:p>
            <a:r>
              <a:rPr lang="en-GB" sz="4800" b="1" dirty="0" smtClean="0"/>
              <a:t>Capital Programme Management Update</a:t>
            </a:r>
            <a:endParaRPr lang="en-GB" sz="4800" b="1" dirty="0"/>
          </a:p>
        </p:txBody>
      </p:sp>
      <p:sp>
        <p:nvSpPr>
          <p:cNvPr id="90" name="Subtitle 89"/>
          <p:cNvSpPr>
            <a:spLocks noGrp="1"/>
          </p:cNvSpPr>
          <p:nvPr>
            <p:ph type="subTitle" idx="1"/>
          </p:nvPr>
        </p:nvSpPr>
        <p:spPr>
          <a:xfrm>
            <a:off x="838200" y="3637296"/>
            <a:ext cx="8390860" cy="1968374"/>
          </a:xfrm>
        </p:spPr>
        <p:txBody>
          <a:bodyPr>
            <a:normAutofit/>
          </a:bodyPr>
          <a:lstStyle/>
          <a:p>
            <a:r>
              <a:rPr lang="en-GB" b="1" dirty="0" smtClean="0"/>
              <a:t>Rhiannon Mort</a:t>
            </a:r>
            <a:endParaRPr lang="en-GB" b="1" dirty="0"/>
          </a:p>
          <a:p>
            <a:r>
              <a:rPr lang="en-GB" b="1" dirty="0" smtClean="0"/>
              <a:t>SELEP Capital Programme Manager</a:t>
            </a:r>
            <a:endParaRPr lang="en-GB" b="1" dirty="0"/>
          </a:p>
          <a:p>
            <a:r>
              <a:rPr lang="en-GB" b="1" dirty="0" smtClean="0"/>
              <a:t>Strategic Board</a:t>
            </a:r>
          </a:p>
          <a:p>
            <a:r>
              <a:rPr lang="en-GB" b="1" dirty="0" smtClean="0"/>
              <a:t>16</a:t>
            </a:r>
            <a:r>
              <a:rPr lang="en-GB" b="1" baseline="30000" dirty="0" smtClean="0"/>
              <a:t>th</a:t>
            </a:r>
            <a:r>
              <a:rPr lang="en-GB" b="1" dirty="0" smtClean="0"/>
              <a:t> March 2018</a:t>
            </a:r>
            <a:endParaRPr lang="en-GB" b="1" dirty="0"/>
          </a:p>
          <a:p>
            <a:endParaRPr lang="en-GB" dirty="0"/>
          </a:p>
        </p:txBody>
      </p:sp>
    </p:spTree>
    <p:extLst>
      <p:ext uri="{BB962C8B-B14F-4D97-AF65-F5344CB8AC3E}">
        <p14:creationId xmlns:p14="http://schemas.microsoft.com/office/powerpoint/2010/main" val="625425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Position</a:t>
            </a:r>
            <a:endParaRPr lang="en-GB" dirty="0"/>
          </a:p>
        </p:txBody>
      </p:sp>
      <p:pic>
        <p:nvPicPr>
          <p:cNvPr id="5" name="Picture 4"/>
          <p:cNvPicPr>
            <a:picLocks noChangeAspect="1"/>
          </p:cNvPicPr>
          <p:nvPr/>
        </p:nvPicPr>
        <p:blipFill>
          <a:blip r:embed="rId2"/>
          <a:stretch>
            <a:fillRect/>
          </a:stretch>
        </p:blipFill>
        <p:spPr>
          <a:xfrm>
            <a:off x="6509303" y="423842"/>
            <a:ext cx="4988965" cy="316202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7" t="4600" r="65226" b="41905"/>
          <a:stretch/>
        </p:blipFill>
        <p:spPr bwMode="auto">
          <a:xfrm>
            <a:off x="285132" y="1571619"/>
            <a:ext cx="5906118" cy="368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5132" y="5255723"/>
            <a:ext cx="5906118" cy="984885"/>
          </a:xfrm>
          <a:prstGeom prst="rect">
            <a:avLst/>
          </a:prstGeom>
          <a:solidFill>
            <a:srgbClr val="002060"/>
          </a:solidFill>
        </p:spPr>
        <p:txBody>
          <a:bodyPr wrap="square" rtlCol="0">
            <a:spAutoFit/>
          </a:bodyPr>
          <a:lstStyle/>
          <a:p>
            <a:pPr algn="l"/>
            <a:r>
              <a:rPr lang="en-GB" sz="2400" b="1" i="0" dirty="0" smtClean="0">
                <a:solidFill>
                  <a:schemeClr val="accent6"/>
                </a:solidFill>
                <a:latin typeface="+mj-lt"/>
              </a:rPr>
              <a:t>North Bexhill Access Road</a:t>
            </a:r>
          </a:p>
          <a:p>
            <a:pPr algn="l"/>
            <a:endParaRPr lang="en-GB" sz="1000" b="1" dirty="0">
              <a:solidFill>
                <a:schemeClr val="accent6"/>
              </a:solidFill>
              <a:latin typeface="+mj-lt"/>
            </a:endParaRPr>
          </a:p>
          <a:p>
            <a:pPr algn="l"/>
            <a:r>
              <a:rPr lang="en-GB" sz="2400" b="1" dirty="0" smtClean="0">
                <a:solidFill>
                  <a:schemeClr val="accent6"/>
                </a:solidFill>
                <a:latin typeface="+mj-lt"/>
              </a:rPr>
              <a:t>£18.6m LGF allocation</a:t>
            </a:r>
            <a:endParaRPr lang="en-GB" sz="2400" b="1" i="0" dirty="0">
              <a:solidFill>
                <a:schemeClr val="accent6"/>
              </a:solidFill>
              <a:latin typeface="+mj-lt"/>
            </a:endParaRPr>
          </a:p>
        </p:txBody>
      </p:sp>
      <p:sp>
        <p:nvSpPr>
          <p:cNvPr id="9" name="TextBox 8"/>
          <p:cNvSpPr txBox="1"/>
          <p:nvPr/>
        </p:nvSpPr>
        <p:spPr>
          <a:xfrm>
            <a:off x="6509303" y="3586414"/>
            <a:ext cx="4988965" cy="984885"/>
          </a:xfrm>
          <a:prstGeom prst="rect">
            <a:avLst/>
          </a:prstGeom>
          <a:solidFill>
            <a:srgbClr val="002060"/>
          </a:solidFill>
        </p:spPr>
        <p:txBody>
          <a:bodyPr wrap="square" rtlCol="0">
            <a:spAutoFit/>
          </a:bodyPr>
          <a:lstStyle/>
          <a:p>
            <a:pPr algn="l"/>
            <a:r>
              <a:rPr lang="en-GB" sz="2400" b="1" dirty="0" smtClean="0">
                <a:solidFill>
                  <a:schemeClr val="accent6"/>
                </a:solidFill>
                <a:latin typeface="+mj-lt"/>
              </a:rPr>
              <a:t>Forum 2 Southend</a:t>
            </a:r>
            <a:endParaRPr lang="en-GB" sz="2400" b="1" dirty="0">
              <a:solidFill>
                <a:schemeClr val="accent6"/>
              </a:solidFill>
              <a:latin typeface="+mj-lt"/>
            </a:endParaRPr>
          </a:p>
          <a:p>
            <a:pPr algn="l"/>
            <a:endParaRPr lang="en-GB" sz="1000" b="1" dirty="0">
              <a:solidFill>
                <a:schemeClr val="accent6"/>
              </a:solidFill>
              <a:latin typeface="+mj-lt"/>
            </a:endParaRPr>
          </a:p>
          <a:p>
            <a:pPr algn="l"/>
            <a:r>
              <a:rPr lang="en-GB" sz="2400" b="1" dirty="0" smtClean="0">
                <a:solidFill>
                  <a:schemeClr val="accent6"/>
                </a:solidFill>
                <a:latin typeface="+mj-lt"/>
              </a:rPr>
              <a:t>£6m LGF allocation</a:t>
            </a:r>
            <a:endParaRPr lang="en-GB" sz="2400" b="1" i="0" dirty="0">
              <a:solidFill>
                <a:schemeClr val="accent6"/>
              </a:solidFill>
              <a:latin typeface="+mj-lt"/>
            </a:endParaRPr>
          </a:p>
        </p:txBody>
      </p:sp>
    </p:spTree>
    <p:extLst>
      <p:ext uri="{BB962C8B-B14F-4D97-AF65-F5344CB8AC3E}">
        <p14:creationId xmlns:p14="http://schemas.microsoft.com/office/powerpoint/2010/main" val="167524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97" t="7215" r="19345" b="9744"/>
          <a:stretch/>
        </p:blipFill>
        <p:spPr bwMode="auto">
          <a:xfrm>
            <a:off x="6441294" y="540268"/>
            <a:ext cx="5581402" cy="513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2978" t="31418" r="22735" b="14636"/>
          <a:stretch/>
        </p:blipFill>
        <p:spPr bwMode="auto">
          <a:xfrm>
            <a:off x="228600" y="534389"/>
            <a:ext cx="5909681" cy="431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8600" y="4955684"/>
            <a:ext cx="5909681" cy="984885"/>
          </a:xfrm>
          <a:prstGeom prst="rect">
            <a:avLst/>
          </a:prstGeom>
          <a:solidFill>
            <a:srgbClr val="002060"/>
          </a:solidFill>
        </p:spPr>
        <p:txBody>
          <a:bodyPr wrap="square" rtlCol="0">
            <a:spAutoFit/>
          </a:bodyPr>
          <a:lstStyle/>
          <a:p>
            <a:pPr algn="l"/>
            <a:r>
              <a:rPr lang="en-GB" sz="2400" b="1" dirty="0" smtClean="0">
                <a:solidFill>
                  <a:schemeClr val="accent6"/>
                </a:solidFill>
                <a:latin typeface="+mj-lt"/>
              </a:rPr>
              <a:t>Eastbourne Town Centre</a:t>
            </a:r>
            <a:endParaRPr lang="en-GB" sz="2400" b="1" i="0" dirty="0" smtClean="0">
              <a:solidFill>
                <a:schemeClr val="accent6"/>
              </a:solidFill>
              <a:latin typeface="+mj-lt"/>
            </a:endParaRPr>
          </a:p>
          <a:p>
            <a:pPr algn="l"/>
            <a:endParaRPr lang="en-GB" sz="1000" b="1" dirty="0">
              <a:solidFill>
                <a:schemeClr val="accent6"/>
              </a:solidFill>
              <a:latin typeface="+mj-lt"/>
            </a:endParaRPr>
          </a:p>
          <a:p>
            <a:pPr algn="l"/>
            <a:r>
              <a:rPr lang="en-GB" sz="2400" b="1" dirty="0" smtClean="0">
                <a:solidFill>
                  <a:schemeClr val="accent6"/>
                </a:solidFill>
                <a:latin typeface="+mj-lt"/>
              </a:rPr>
              <a:t>£8m LGF allocation</a:t>
            </a:r>
            <a:endParaRPr lang="en-GB" sz="2400" b="1" i="0" dirty="0">
              <a:solidFill>
                <a:schemeClr val="accent6"/>
              </a:solidFill>
              <a:latin typeface="+mj-lt"/>
            </a:endParaRPr>
          </a:p>
        </p:txBody>
      </p:sp>
      <p:sp>
        <p:nvSpPr>
          <p:cNvPr id="11" name="TextBox 10"/>
          <p:cNvSpPr txBox="1"/>
          <p:nvPr/>
        </p:nvSpPr>
        <p:spPr>
          <a:xfrm>
            <a:off x="6441294" y="4945503"/>
            <a:ext cx="5581402" cy="984885"/>
          </a:xfrm>
          <a:prstGeom prst="rect">
            <a:avLst/>
          </a:prstGeom>
          <a:solidFill>
            <a:srgbClr val="002060"/>
          </a:solidFill>
        </p:spPr>
        <p:txBody>
          <a:bodyPr wrap="square" rtlCol="0">
            <a:spAutoFit/>
          </a:bodyPr>
          <a:lstStyle/>
          <a:p>
            <a:pPr algn="l"/>
            <a:r>
              <a:rPr lang="en-GB" sz="2400" b="1" dirty="0" smtClean="0">
                <a:solidFill>
                  <a:schemeClr val="accent6"/>
                </a:solidFill>
                <a:latin typeface="+mj-lt"/>
              </a:rPr>
              <a:t>Gilden Way </a:t>
            </a:r>
          </a:p>
          <a:p>
            <a:pPr algn="l"/>
            <a:endParaRPr lang="en-GB" sz="1000" b="1" dirty="0" smtClean="0">
              <a:solidFill>
                <a:schemeClr val="accent6"/>
              </a:solidFill>
              <a:latin typeface="+mj-lt"/>
            </a:endParaRPr>
          </a:p>
          <a:p>
            <a:pPr algn="l"/>
            <a:r>
              <a:rPr lang="en-GB" sz="2400" b="1" dirty="0" smtClean="0">
                <a:solidFill>
                  <a:schemeClr val="accent6"/>
                </a:solidFill>
                <a:latin typeface="+mj-lt"/>
              </a:rPr>
              <a:t>£5m LGF allocation</a:t>
            </a:r>
            <a:endParaRPr lang="en-GB" sz="2400" b="1" i="0" dirty="0">
              <a:solidFill>
                <a:schemeClr val="accent6"/>
              </a:solidFill>
              <a:latin typeface="+mj-lt"/>
            </a:endParaRPr>
          </a:p>
        </p:txBody>
      </p:sp>
    </p:spTree>
    <p:extLst>
      <p:ext uri="{BB962C8B-B14F-4D97-AF65-F5344CB8AC3E}">
        <p14:creationId xmlns:p14="http://schemas.microsoft.com/office/powerpoint/2010/main" val="1762096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43" t="37242" r="24041" b="15120"/>
          <a:stretch/>
        </p:blipFill>
        <p:spPr bwMode="auto">
          <a:xfrm>
            <a:off x="204952" y="614636"/>
            <a:ext cx="6207724" cy="429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73" t="4896" r="64689" b="38341"/>
          <a:stretch/>
        </p:blipFill>
        <p:spPr bwMode="auto">
          <a:xfrm>
            <a:off x="5488226" y="1955852"/>
            <a:ext cx="6525097" cy="4107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4951" y="253056"/>
            <a:ext cx="6207726" cy="984885"/>
          </a:xfrm>
          <a:prstGeom prst="rect">
            <a:avLst/>
          </a:prstGeom>
          <a:solidFill>
            <a:srgbClr val="002060"/>
          </a:solidFill>
        </p:spPr>
        <p:txBody>
          <a:bodyPr wrap="square" rtlCol="0">
            <a:spAutoFit/>
          </a:bodyPr>
          <a:lstStyle/>
          <a:p>
            <a:pPr algn="l"/>
            <a:r>
              <a:rPr lang="en-GB" sz="2400" b="1" dirty="0" smtClean="0">
                <a:solidFill>
                  <a:schemeClr val="accent6"/>
                </a:solidFill>
                <a:latin typeface="+mj-lt"/>
              </a:rPr>
              <a:t>Strood Town Centre</a:t>
            </a:r>
            <a:endParaRPr lang="en-GB" sz="2400" b="1" i="0" dirty="0" smtClean="0">
              <a:solidFill>
                <a:schemeClr val="accent6"/>
              </a:solidFill>
              <a:latin typeface="+mj-lt"/>
            </a:endParaRPr>
          </a:p>
          <a:p>
            <a:pPr algn="l"/>
            <a:endParaRPr lang="en-GB" sz="1000" b="1" dirty="0">
              <a:solidFill>
                <a:schemeClr val="accent6"/>
              </a:solidFill>
              <a:latin typeface="+mj-lt"/>
            </a:endParaRPr>
          </a:p>
          <a:p>
            <a:pPr algn="l"/>
            <a:r>
              <a:rPr lang="en-GB" sz="2400" b="1" dirty="0" smtClean="0">
                <a:solidFill>
                  <a:schemeClr val="accent6"/>
                </a:solidFill>
                <a:latin typeface="+mj-lt"/>
              </a:rPr>
              <a:t>£9m LGF allocation</a:t>
            </a:r>
            <a:endParaRPr lang="en-GB" sz="2400" b="1" i="0" dirty="0">
              <a:solidFill>
                <a:schemeClr val="accent6"/>
              </a:solidFill>
              <a:latin typeface="+mj-lt"/>
            </a:endParaRPr>
          </a:p>
        </p:txBody>
      </p:sp>
      <p:sp>
        <p:nvSpPr>
          <p:cNvPr id="8" name="TextBox 7"/>
          <p:cNvSpPr txBox="1"/>
          <p:nvPr/>
        </p:nvSpPr>
        <p:spPr>
          <a:xfrm>
            <a:off x="5488226" y="5754906"/>
            <a:ext cx="6525097" cy="461665"/>
          </a:xfrm>
          <a:prstGeom prst="rect">
            <a:avLst/>
          </a:prstGeom>
          <a:solidFill>
            <a:srgbClr val="002060"/>
          </a:solidFill>
        </p:spPr>
        <p:txBody>
          <a:bodyPr wrap="square" rtlCol="0">
            <a:spAutoFit/>
          </a:bodyPr>
          <a:lstStyle/>
          <a:p>
            <a:pPr algn="l"/>
            <a:r>
              <a:rPr lang="en-GB" sz="2400" b="1" dirty="0" err="1" smtClean="0">
                <a:solidFill>
                  <a:schemeClr val="accent6"/>
                </a:solidFill>
                <a:latin typeface="+mj-lt"/>
              </a:rPr>
              <a:t>Rathmore</a:t>
            </a:r>
            <a:r>
              <a:rPr lang="en-GB" sz="2400" b="1" dirty="0" smtClean="0">
                <a:solidFill>
                  <a:schemeClr val="accent6"/>
                </a:solidFill>
                <a:latin typeface="+mj-lt"/>
              </a:rPr>
              <a:t> Road Link</a:t>
            </a:r>
            <a:r>
              <a:rPr lang="en-GB" sz="2400" b="1" dirty="0">
                <a:solidFill>
                  <a:schemeClr val="accent6"/>
                </a:solidFill>
                <a:latin typeface="+mj-lt"/>
              </a:rPr>
              <a:t> </a:t>
            </a:r>
            <a:r>
              <a:rPr lang="en-GB" sz="2400" b="1" dirty="0" smtClean="0">
                <a:solidFill>
                  <a:schemeClr val="accent6"/>
                </a:solidFill>
                <a:latin typeface="+mj-lt"/>
              </a:rPr>
              <a:t>- £4.2m LGF allocation</a:t>
            </a:r>
            <a:endParaRPr lang="en-GB" sz="2400" b="1" i="0" dirty="0">
              <a:solidFill>
                <a:schemeClr val="accent6"/>
              </a:solidFill>
              <a:latin typeface="+mj-lt"/>
            </a:endParaRPr>
          </a:p>
        </p:txBody>
      </p:sp>
    </p:spTree>
    <p:extLst>
      <p:ext uri="{BB962C8B-B14F-4D97-AF65-F5344CB8AC3E}">
        <p14:creationId xmlns:p14="http://schemas.microsoft.com/office/powerpoint/2010/main" val="737594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funding awards</a:t>
            </a:r>
            <a:endParaRPr lang="en-GB" dirty="0"/>
          </a:p>
        </p:txBody>
      </p:sp>
      <p:sp>
        <p:nvSpPr>
          <p:cNvPr id="4" name="Text Placeholder 3"/>
          <p:cNvSpPr>
            <a:spLocks noGrp="1"/>
          </p:cNvSpPr>
          <p:nvPr>
            <p:ph type="body" sz="quarter" idx="14"/>
          </p:nvPr>
        </p:nvSpPr>
        <p:spPr>
          <a:xfrm>
            <a:off x="321365" y="1428682"/>
            <a:ext cx="10969487" cy="4813092"/>
          </a:xfrm>
        </p:spPr>
        <p:txBody>
          <a:bodyPr/>
          <a:lstStyle/>
          <a:p>
            <a:r>
              <a:rPr lang="en-GB" sz="2400" b="1" dirty="0" smtClean="0">
                <a:latin typeface="+mj-lt"/>
              </a:rPr>
              <a:t>LGF funding awards 23</a:t>
            </a:r>
            <a:r>
              <a:rPr lang="en-GB" sz="2400" b="1" baseline="30000" dirty="0" smtClean="0">
                <a:latin typeface="+mj-lt"/>
              </a:rPr>
              <a:t>rd</a:t>
            </a:r>
            <a:r>
              <a:rPr lang="en-GB" sz="2400" b="1" dirty="0" smtClean="0">
                <a:latin typeface="+mj-lt"/>
              </a:rPr>
              <a:t> February 2018</a:t>
            </a:r>
          </a:p>
          <a:p>
            <a:endParaRPr lang="en-GB" sz="1400" b="1" dirty="0">
              <a:latin typeface="+mj-lt"/>
            </a:endParaRPr>
          </a:p>
          <a:p>
            <a:pPr marL="285750" indent="-285750">
              <a:buFontTx/>
              <a:buChar char="-"/>
            </a:pPr>
            <a:r>
              <a:rPr lang="en-GB" sz="2400" dirty="0" smtClean="0">
                <a:latin typeface="+mj-lt"/>
              </a:rPr>
              <a:t>Chelmsford </a:t>
            </a:r>
            <a:r>
              <a:rPr lang="en-GB" sz="2400" dirty="0">
                <a:latin typeface="+mj-lt"/>
              </a:rPr>
              <a:t>City Growth Area Scheme LGF funding decision (£10.0m) </a:t>
            </a:r>
            <a:endParaRPr lang="en-GB" sz="2400" dirty="0" smtClean="0">
              <a:latin typeface="+mj-lt"/>
            </a:endParaRPr>
          </a:p>
          <a:p>
            <a:pPr marL="285750" indent="-285750">
              <a:buFontTx/>
              <a:buChar char="-"/>
            </a:pPr>
            <a:r>
              <a:rPr lang="en-GB" sz="2400" dirty="0" smtClean="0">
                <a:latin typeface="+mj-lt"/>
              </a:rPr>
              <a:t>Gilden </a:t>
            </a:r>
            <a:r>
              <a:rPr lang="en-GB" sz="2400" dirty="0">
                <a:latin typeface="+mj-lt"/>
              </a:rPr>
              <a:t>Way Upgrades (£5.0m) </a:t>
            </a:r>
            <a:endParaRPr lang="en-GB" sz="2400" dirty="0" smtClean="0">
              <a:latin typeface="+mj-lt"/>
            </a:endParaRPr>
          </a:p>
          <a:p>
            <a:pPr marL="285750" indent="-285750">
              <a:buFontTx/>
              <a:buChar char="-"/>
            </a:pPr>
            <a:r>
              <a:rPr lang="en-GB" sz="2400" dirty="0" smtClean="0">
                <a:latin typeface="+mj-lt"/>
              </a:rPr>
              <a:t>Kent </a:t>
            </a:r>
            <a:r>
              <a:rPr lang="en-GB" sz="2400" dirty="0">
                <a:latin typeface="+mj-lt"/>
              </a:rPr>
              <a:t>Strategic Congestion Management Programme 2018/19 (£1.0m) </a:t>
            </a:r>
            <a:endParaRPr lang="en-GB" sz="2400" dirty="0" smtClean="0">
              <a:latin typeface="+mj-lt"/>
            </a:endParaRPr>
          </a:p>
          <a:p>
            <a:pPr marL="285750" indent="-285750">
              <a:buFontTx/>
              <a:buChar char="-"/>
            </a:pPr>
            <a:r>
              <a:rPr lang="fr-FR" sz="2400" dirty="0" smtClean="0">
                <a:latin typeface="+mj-lt"/>
              </a:rPr>
              <a:t>Kent </a:t>
            </a:r>
            <a:r>
              <a:rPr lang="fr-FR" sz="2400" dirty="0">
                <a:latin typeface="+mj-lt"/>
              </a:rPr>
              <a:t>Sustainable Interventions Programme 2018/19 (£0.5m) </a:t>
            </a:r>
            <a:endParaRPr lang="fr-FR" sz="2400" dirty="0" smtClean="0">
              <a:latin typeface="+mj-lt"/>
            </a:endParaRPr>
          </a:p>
          <a:p>
            <a:pPr marL="285750" indent="-285750">
              <a:buFontTx/>
              <a:buChar char="-"/>
            </a:pPr>
            <a:r>
              <a:rPr lang="en-GB" sz="2400" dirty="0" smtClean="0">
                <a:latin typeface="+mj-lt"/>
              </a:rPr>
              <a:t>Southend </a:t>
            </a:r>
            <a:r>
              <a:rPr lang="en-GB" sz="2400" dirty="0">
                <a:latin typeface="+mj-lt"/>
              </a:rPr>
              <a:t>Forum Phase 2 (£6.0m) </a:t>
            </a:r>
            <a:endParaRPr lang="en-GB" sz="2400" dirty="0" smtClean="0">
              <a:latin typeface="+mj-lt"/>
            </a:endParaRPr>
          </a:p>
          <a:p>
            <a:pPr marL="285750" indent="-285750">
              <a:buFontTx/>
              <a:buChar char="-"/>
            </a:pPr>
            <a:r>
              <a:rPr lang="en-GB" sz="2400" dirty="0" smtClean="0">
                <a:latin typeface="+mj-lt"/>
              </a:rPr>
              <a:t>Hasting </a:t>
            </a:r>
            <a:r>
              <a:rPr lang="en-GB" sz="2400" dirty="0">
                <a:latin typeface="+mj-lt"/>
              </a:rPr>
              <a:t>and Bexhill Movement and Access Package (£6.0m) </a:t>
            </a:r>
            <a:endParaRPr lang="en-GB" sz="2400" dirty="0" smtClean="0">
              <a:latin typeface="+mj-lt"/>
            </a:endParaRPr>
          </a:p>
          <a:p>
            <a:pPr marL="285750" indent="-285750">
              <a:buFontTx/>
              <a:buChar char="-"/>
            </a:pPr>
            <a:r>
              <a:rPr lang="en-GB" sz="2400" dirty="0" smtClean="0">
                <a:latin typeface="+mj-lt"/>
              </a:rPr>
              <a:t>A289 </a:t>
            </a:r>
            <a:r>
              <a:rPr lang="en-GB" sz="2400" dirty="0">
                <a:latin typeface="+mj-lt"/>
              </a:rPr>
              <a:t>Four Elms Roundabout (£3.5m) </a:t>
            </a:r>
          </a:p>
          <a:p>
            <a:endParaRPr lang="en-GB" dirty="0" smtClean="0">
              <a:latin typeface="+mj-lt"/>
            </a:endParaRPr>
          </a:p>
          <a:p>
            <a:r>
              <a:rPr lang="en-GB" sz="2400" b="1" dirty="0">
                <a:latin typeface="+mj-lt"/>
              </a:rPr>
              <a:t>LGF </a:t>
            </a:r>
            <a:r>
              <a:rPr lang="en-GB" sz="2400" b="1" dirty="0" smtClean="0">
                <a:latin typeface="+mj-lt"/>
              </a:rPr>
              <a:t>funding </a:t>
            </a:r>
            <a:r>
              <a:rPr lang="en-GB" sz="2400" b="1" dirty="0">
                <a:latin typeface="+mj-lt"/>
              </a:rPr>
              <a:t>awards </a:t>
            </a:r>
            <a:r>
              <a:rPr lang="en-GB" sz="2400" b="1" dirty="0" smtClean="0">
                <a:latin typeface="+mj-lt"/>
              </a:rPr>
              <a:t>16</a:t>
            </a:r>
            <a:r>
              <a:rPr lang="en-GB" sz="2400" b="1" baseline="30000" dirty="0" smtClean="0">
                <a:latin typeface="+mj-lt"/>
              </a:rPr>
              <a:t>th</a:t>
            </a:r>
            <a:r>
              <a:rPr lang="en-GB" sz="2400" b="1" dirty="0" smtClean="0">
                <a:latin typeface="+mj-lt"/>
              </a:rPr>
              <a:t> March </a:t>
            </a:r>
            <a:r>
              <a:rPr lang="en-GB" sz="2400" b="1" dirty="0">
                <a:latin typeface="+mj-lt"/>
              </a:rPr>
              <a:t>2018</a:t>
            </a:r>
          </a:p>
          <a:p>
            <a:r>
              <a:rPr lang="en-GB" sz="2400" dirty="0" smtClean="0">
                <a:latin typeface="+mj-lt"/>
              </a:rPr>
              <a:t>- Strood Civic Centre Flood Mitigation (£3.5m)</a:t>
            </a:r>
            <a:endParaRPr lang="en-GB" sz="2400" dirty="0">
              <a:latin typeface="+mj-lt"/>
            </a:endParaRPr>
          </a:p>
        </p:txBody>
      </p:sp>
    </p:spTree>
    <p:extLst>
      <p:ext uri="{BB962C8B-B14F-4D97-AF65-F5344CB8AC3E}">
        <p14:creationId xmlns:p14="http://schemas.microsoft.com/office/powerpoint/2010/main" val="3362753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outputs and outcomes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44" t="31305" r="10535" b="19999"/>
          <a:stretch/>
        </p:blipFill>
        <p:spPr bwMode="auto">
          <a:xfrm>
            <a:off x="463826" y="1802296"/>
            <a:ext cx="10641146" cy="447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806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2017/18 financial update</a:t>
            </a:r>
            <a:endParaRPr lang="en-GB" dirty="0"/>
          </a:p>
        </p:txBody>
      </p:sp>
      <p:pic>
        <p:nvPicPr>
          <p:cNvPr id="7" name="Picture 6"/>
          <p:cNvPicPr/>
          <p:nvPr/>
        </p:nvPicPr>
        <p:blipFill rotWithShape="1">
          <a:blip r:embed="rId2"/>
          <a:srcRect l="13825" t="31535" r="31270" b="14196"/>
          <a:stretch/>
        </p:blipFill>
        <p:spPr bwMode="auto">
          <a:xfrm>
            <a:off x="887895" y="1298713"/>
            <a:ext cx="10151165" cy="51948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4407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profile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93" y="1283251"/>
            <a:ext cx="10029120" cy="544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718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a:t>
            </a:r>
            <a:endParaRPr lang="en-GB" dirty="0"/>
          </a:p>
        </p:txBody>
      </p:sp>
      <p:sp>
        <p:nvSpPr>
          <p:cNvPr id="3" name="Text Placeholder 2"/>
          <p:cNvSpPr>
            <a:spLocks noGrp="1"/>
          </p:cNvSpPr>
          <p:nvPr>
            <p:ph type="body" sz="quarter" idx="13"/>
          </p:nvPr>
        </p:nvSpPr>
        <p:spPr>
          <a:xfrm>
            <a:off x="251792" y="1351722"/>
            <a:ext cx="11622156" cy="5194852"/>
          </a:xfrm>
          <a:solidFill>
            <a:schemeClr val="accent6"/>
          </a:solidFill>
        </p:spPr>
        <p:txBody>
          <a:bodyPr/>
          <a:lstStyle/>
          <a:p>
            <a:r>
              <a:rPr lang="en-GB" sz="2200" b="1" dirty="0">
                <a:solidFill>
                  <a:schemeClr val="bg1"/>
                </a:solidFill>
              </a:rPr>
              <a:t>Principle 1 </a:t>
            </a:r>
            <a:r>
              <a:rPr lang="en-GB" sz="2200" dirty="0">
                <a:solidFill>
                  <a:schemeClr val="bg1"/>
                </a:solidFill>
              </a:rPr>
              <a:t>- All projects identified in the LGF programme which have not been approved by the Accountability Board to date must come forward with a business case which can demonstrate deliverability and for a funding decision by the Accountability Board by the end of 2018 calendar year. The final meeting for these projects to be considered is the Accountability Board meeting on the 16th November 2018. </a:t>
            </a:r>
          </a:p>
          <a:p>
            <a:endParaRPr lang="en-GB" sz="2200" dirty="0">
              <a:solidFill>
                <a:schemeClr val="bg1"/>
              </a:solidFill>
            </a:endParaRPr>
          </a:p>
          <a:p>
            <a:r>
              <a:rPr lang="en-GB" sz="2200" b="1" dirty="0">
                <a:solidFill>
                  <a:schemeClr val="bg1"/>
                </a:solidFill>
              </a:rPr>
              <a:t>Principle 2 </a:t>
            </a:r>
            <a:r>
              <a:rPr lang="en-GB" sz="2200" dirty="0">
                <a:solidFill>
                  <a:schemeClr val="bg1"/>
                </a:solidFill>
              </a:rPr>
              <a:t>- If projects are unable to come forward for the award of funding by the Accountability Board meeting by the 16th November 2018, then recommendations will be made to the Strategic Board on the 7th December 2018 for the re-allocation of funding. </a:t>
            </a:r>
            <a:endParaRPr lang="en-GB" sz="2200" dirty="0" smtClean="0">
              <a:solidFill>
                <a:schemeClr val="bg1"/>
              </a:solidFill>
            </a:endParaRPr>
          </a:p>
          <a:p>
            <a:endParaRPr lang="en-GB" sz="2200" dirty="0">
              <a:solidFill>
                <a:schemeClr val="bg1"/>
              </a:solidFill>
            </a:endParaRPr>
          </a:p>
          <a:p>
            <a:r>
              <a:rPr lang="en-GB" sz="2200" b="1" dirty="0">
                <a:solidFill>
                  <a:schemeClr val="bg1"/>
                </a:solidFill>
              </a:rPr>
              <a:t>Principle 3 </a:t>
            </a:r>
            <a:r>
              <a:rPr lang="en-GB" sz="2200" dirty="0">
                <a:solidFill>
                  <a:schemeClr val="bg1"/>
                </a:solidFill>
              </a:rPr>
              <a:t>- The Board will be asked to endorse the prioritisation of the LGF underspend following the approach to be agreed by the Board at its meeting on the 29th June 2018. The promoting authority will have the opportunity to make the case to the Board </a:t>
            </a:r>
            <a:r>
              <a:rPr lang="en-GB" sz="2200" dirty="0" smtClean="0">
                <a:solidFill>
                  <a:schemeClr val="bg1"/>
                </a:solidFill>
              </a:rPr>
              <a:t>for </a:t>
            </a:r>
            <a:r>
              <a:rPr lang="en-GB" sz="2200" dirty="0">
                <a:solidFill>
                  <a:schemeClr val="bg1"/>
                </a:solidFill>
              </a:rPr>
              <a:t>the re-allocation of funding to alternative project(s) prioritised by the Federated Boards which can demonstrate delivery by the end of the Growth Deal period. </a:t>
            </a:r>
            <a:endParaRPr lang="en-GB" sz="2200" dirty="0" smtClean="0">
              <a:solidFill>
                <a:schemeClr val="bg1"/>
              </a:solidFill>
            </a:endParaRPr>
          </a:p>
          <a:p>
            <a:endParaRPr lang="en-GB" sz="2000" dirty="0">
              <a:solidFill>
                <a:schemeClr val="bg1"/>
              </a:solidFill>
            </a:endParaRPr>
          </a:p>
          <a:p>
            <a:endParaRPr lang="en-GB" sz="2000" dirty="0">
              <a:solidFill>
                <a:schemeClr val="bg1"/>
              </a:solidFill>
            </a:endParaRPr>
          </a:p>
        </p:txBody>
      </p:sp>
    </p:spTree>
    <p:extLst>
      <p:ext uri="{BB962C8B-B14F-4D97-AF65-F5344CB8AC3E}">
        <p14:creationId xmlns:p14="http://schemas.microsoft.com/office/powerpoint/2010/main" val="1968328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pipeline development</a:t>
            </a:r>
            <a:endParaRPr lang="en-GB" dirty="0"/>
          </a:p>
        </p:txBody>
      </p:sp>
      <p:sp>
        <p:nvSpPr>
          <p:cNvPr id="5" name="TextBox 4"/>
          <p:cNvSpPr txBox="1"/>
          <p:nvPr/>
        </p:nvSpPr>
        <p:spPr>
          <a:xfrm>
            <a:off x="463824" y="1537249"/>
            <a:ext cx="11410123" cy="4524315"/>
          </a:xfrm>
          <a:prstGeom prst="rect">
            <a:avLst/>
          </a:prstGeom>
          <a:solidFill>
            <a:schemeClr val="accent6"/>
          </a:solidFill>
        </p:spPr>
        <p:txBody>
          <a:bodyPr wrap="square" rtlCol="0">
            <a:spAutoFit/>
          </a:bodyPr>
          <a:lstStyle/>
          <a:p>
            <a:pPr algn="l"/>
            <a:r>
              <a:rPr lang="en-GB" sz="2400" b="0" i="0" dirty="0" smtClean="0">
                <a:solidFill>
                  <a:schemeClr val="bg1"/>
                </a:solidFill>
                <a:latin typeface="+mj-lt"/>
              </a:rPr>
              <a:t>Reasons for refreshing SELEPs pipeline</a:t>
            </a:r>
            <a:r>
              <a:rPr lang="en-GB" sz="2400" dirty="0" smtClean="0">
                <a:solidFill>
                  <a:schemeClr val="bg1"/>
                </a:solidFill>
                <a:latin typeface="+mj-lt"/>
              </a:rPr>
              <a:t>:</a:t>
            </a:r>
          </a:p>
          <a:p>
            <a:pPr marL="342900" indent="-342900" algn="l">
              <a:buFontTx/>
              <a:buChar char="-"/>
            </a:pPr>
            <a:r>
              <a:rPr lang="en-GB" sz="2400" b="0" i="0" dirty="0" smtClean="0">
                <a:solidFill>
                  <a:schemeClr val="bg1"/>
                </a:solidFill>
                <a:latin typeface="+mj-lt"/>
              </a:rPr>
              <a:t>Response to recommendations by Government </a:t>
            </a:r>
          </a:p>
          <a:p>
            <a:pPr marL="342900" indent="-342900" algn="l">
              <a:buFontTx/>
              <a:buChar char="-"/>
            </a:pPr>
            <a:r>
              <a:rPr lang="en-GB" sz="2400" dirty="0" smtClean="0">
                <a:solidFill>
                  <a:schemeClr val="bg1"/>
                </a:solidFill>
                <a:latin typeface="+mj-lt"/>
              </a:rPr>
              <a:t>Management of LGF underspend </a:t>
            </a:r>
          </a:p>
          <a:p>
            <a:pPr marL="342900" indent="-342900" algn="l">
              <a:buFontTx/>
              <a:buChar char="-"/>
            </a:pPr>
            <a:r>
              <a:rPr lang="en-GB" sz="2400" b="0" i="0" dirty="0" smtClean="0">
                <a:solidFill>
                  <a:schemeClr val="bg1"/>
                </a:solidFill>
                <a:latin typeface="+mj-lt"/>
              </a:rPr>
              <a:t>Allocating the £8.3m LGF which is currently unallocated</a:t>
            </a:r>
          </a:p>
          <a:p>
            <a:pPr marL="342900" indent="-342900" algn="l">
              <a:buFontTx/>
              <a:buChar char="-"/>
            </a:pPr>
            <a:r>
              <a:rPr lang="en-GB" sz="2400" b="0" i="0" dirty="0" smtClean="0">
                <a:solidFill>
                  <a:schemeClr val="bg1"/>
                </a:solidFill>
                <a:latin typeface="+mj-lt"/>
              </a:rPr>
              <a:t>Put us in a stron</a:t>
            </a:r>
            <a:r>
              <a:rPr lang="en-GB" sz="2400" dirty="0" smtClean="0">
                <a:solidFill>
                  <a:schemeClr val="bg1"/>
                </a:solidFill>
                <a:latin typeface="+mj-lt"/>
              </a:rPr>
              <a:t>g position to respond to future calls for funding eg. Shared Prosperity Fund</a:t>
            </a:r>
          </a:p>
          <a:p>
            <a:pPr algn="l"/>
            <a:endParaRPr lang="en-GB" sz="2400" b="0" i="0" dirty="0">
              <a:solidFill>
                <a:schemeClr val="bg1"/>
              </a:solidFill>
              <a:latin typeface="+mj-lt"/>
            </a:endParaRPr>
          </a:p>
          <a:p>
            <a:pPr algn="l"/>
            <a:r>
              <a:rPr lang="en-GB" sz="2400" b="0" i="0" dirty="0" smtClean="0">
                <a:solidFill>
                  <a:schemeClr val="bg1"/>
                </a:solidFill>
                <a:latin typeface="+mj-lt"/>
              </a:rPr>
              <a:t>Approach:</a:t>
            </a:r>
          </a:p>
          <a:p>
            <a:pPr marL="342900" indent="-342900" algn="l">
              <a:buFontTx/>
              <a:buChar char="-"/>
            </a:pPr>
            <a:r>
              <a:rPr lang="en-GB" sz="2400" dirty="0" smtClean="0">
                <a:solidFill>
                  <a:schemeClr val="bg1"/>
                </a:solidFill>
                <a:latin typeface="+mj-lt"/>
              </a:rPr>
              <a:t>Use LGF Round 3 unsuccessful projects as a starting point but needs to be reviewed in light of emerging priorities and new projects which have come forward</a:t>
            </a:r>
          </a:p>
          <a:p>
            <a:pPr marL="342900" indent="-342900" algn="l">
              <a:buFontTx/>
              <a:buChar char="-"/>
            </a:pPr>
            <a:r>
              <a:rPr lang="en-GB" sz="2400" b="0" i="0" dirty="0" smtClean="0">
                <a:solidFill>
                  <a:schemeClr val="bg1"/>
                </a:solidFill>
                <a:latin typeface="+mj-lt"/>
              </a:rPr>
              <a:t>Detail of the approach to be brought to next meeting on 29th June 2018</a:t>
            </a:r>
            <a:endParaRPr lang="en-GB" sz="2400" b="0" i="0" dirty="0">
              <a:solidFill>
                <a:schemeClr val="bg1"/>
              </a:solidFill>
              <a:latin typeface="+mj-lt"/>
            </a:endParaRPr>
          </a:p>
        </p:txBody>
      </p:sp>
    </p:spTree>
    <p:extLst>
      <p:ext uri="{BB962C8B-B14F-4D97-AF65-F5344CB8AC3E}">
        <p14:creationId xmlns:p14="http://schemas.microsoft.com/office/powerpoint/2010/main" val="1879571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26038867"/>
              </p:ext>
            </p:extLst>
          </p:nvPr>
        </p:nvGraphicFramePr>
        <p:xfrm>
          <a:off x="454991" y="1554552"/>
          <a:ext cx="9099826" cy="4541448"/>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Agree LEP oversight role in recruitment</a:t>
                      </a:r>
                      <a:r>
                        <a:rPr lang="en-GB" sz="2400" baseline="0" dirty="0" smtClean="0">
                          <a:solidFill>
                            <a:schemeClr val="accent2"/>
                          </a:solidFill>
                        </a:rPr>
                        <a:t> to federated boards</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Consistent approach adopted</a:t>
                      </a:r>
                    </a:p>
                    <a:p>
                      <a:pPr marL="342900" indent="-342900">
                        <a:buFontTx/>
                        <a:buChar char="-"/>
                      </a:pPr>
                      <a:r>
                        <a:rPr lang="en-GB" sz="2400" dirty="0" smtClean="0">
                          <a:solidFill>
                            <a:schemeClr val="accent3"/>
                          </a:solidFill>
                        </a:rPr>
                        <a:t>Reports to subsequent</a:t>
                      </a:r>
                      <a:r>
                        <a:rPr lang="en-GB" sz="2400" baseline="0" dirty="0" smtClean="0">
                          <a:solidFill>
                            <a:schemeClr val="accent3"/>
                          </a:solidFill>
                        </a:rPr>
                        <a:t> SELEP board meetings</a:t>
                      </a:r>
                      <a:endParaRPr lang="en-GB" sz="2400" dirty="0">
                        <a:solidFill>
                          <a:schemeClr val="accent3"/>
                        </a:solidFill>
                      </a:endParaRP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chemeClr val="accent2"/>
                          </a:solidFill>
                        </a:rPr>
                        <a:t>Yes</a:t>
                      </a:r>
                      <a:endParaRPr lang="en-GB" sz="2400" dirty="0">
                        <a:solidFill>
                          <a:schemeClr val="accent2"/>
                        </a:solidFill>
                      </a:endParaRPr>
                    </a:p>
                  </a:txBody>
                  <a:tcPr anchor="ctr"/>
                </a:tc>
              </a:tr>
            </a:tbl>
          </a:graphicData>
        </a:graphic>
      </p:graphicFrame>
      <p:sp>
        <p:nvSpPr>
          <p:cNvPr id="3" name="Title 1"/>
          <p:cNvSpPr>
            <a:spLocks noGrp="1"/>
          </p:cNvSpPr>
          <p:nvPr>
            <p:ph type="title"/>
          </p:nvPr>
        </p:nvSpPr>
        <p:spPr>
          <a:xfrm>
            <a:off x="3774559" y="558914"/>
            <a:ext cx="7579242" cy="674463"/>
          </a:xfrm>
        </p:spPr>
        <p:txBody>
          <a:bodyPr/>
          <a:lstStyle/>
          <a:p>
            <a:r>
              <a:rPr lang="en-GB" dirty="0" smtClean="0"/>
              <a:t>2 of 8</a:t>
            </a:r>
            <a:endParaRPr lang="en-GB" dirty="0"/>
          </a:p>
        </p:txBody>
      </p:sp>
    </p:spTree>
    <p:extLst>
      <p:ext uri="{BB962C8B-B14F-4D97-AF65-F5344CB8AC3E}">
        <p14:creationId xmlns:p14="http://schemas.microsoft.com/office/powerpoint/2010/main" val="3334862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2018/19 planned LGF spend</a:t>
            </a:r>
            <a:endParaRPr lang="en-GB" dirty="0"/>
          </a:p>
        </p:txBody>
      </p:sp>
      <p:pic>
        <p:nvPicPr>
          <p:cNvPr id="5121"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893" b="2093"/>
          <a:stretch/>
        </p:blipFill>
        <p:spPr bwMode="auto">
          <a:xfrm>
            <a:off x="1886640" y="1508260"/>
            <a:ext cx="6621256" cy="495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828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GPF update (Round 2 projects)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408795725"/>
              </p:ext>
            </p:extLst>
          </p:nvPr>
        </p:nvGraphicFramePr>
        <p:xfrm>
          <a:off x="551794" y="1355834"/>
          <a:ext cx="11177750" cy="5192614"/>
        </p:xfrm>
        <a:graphic>
          <a:graphicData uri="http://schemas.openxmlformats.org/drawingml/2006/table">
            <a:tbl>
              <a:tblPr firstRow="1" firstCol="1" bandRow="1"/>
              <a:tblGrid>
                <a:gridCol w="3950757"/>
                <a:gridCol w="1806748"/>
                <a:gridCol w="1951287"/>
                <a:gridCol w="3468958"/>
              </a:tblGrid>
              <a:tr h="618611">
                <a:tc>
                  <a:txBody>
                    <a:bodyPr/>
                    <a:lstStyle/>
                    <a:p>
                      <a:pPr>
                        <a:lnSpc>
                          <a:spcPct val="115000"/>
                        </a:lnSpc>
                        <a:spcAft>
                          <a:spcPts val="0"/>
                        </a:spcAft>
                      </a:pPr>
                      <a:r>
                        <a:rPr lang="en-GB" sz="2000" b="1" dirty="0">
                          <a:solidFill>
                            <a:srgbClr val="000000"/>
                          </a:solidFill>
                          <a:effectLst/>
                          <a:latin typeface="Open Sans"/>
                          <a:ea typeface="Times New Roman"/>
                          <a:cs typeface="Times New Roman"/>
                        </a:rPr>
                        <a:t>Scheme name</a:t>
                      </a:r>
                      <a:endParaRPr lang="en-GB" sz="20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b="1" dirty="0">
                          <a:solidFill>
                            <a:srgbClr val="000000"/>
                          </a:solidFill>
                          <a:effectLst/>
                          <a:latin typeface="Open Sans"/>
                          <a:ea typeface="Times New Roman"/>
                          <a:cs typeface="Times New Roman"/>
                        </a:rPr>
                        <a:t>Federated Area</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b="1" dirty="0">
                          <a:solidFill>
                            <a:srgbClr val="000000"/>
                          </a:solidFill>
                          <a:effectLst/>
                          <a:latin typeface="Open Sans"/>
                          <a:ea typeface="Times New Roman"/>
                          <a:cs typeface="Times New Roman"/>
                        </a:rPr>
                        <a:t>Total  GPF (£)</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b="1">
                          <a:solidFill>
                            <a:srgbClr val="000000"/>
                          </a:solidFill>
                          <a:effectLst/>
                          <a:latin typeface="Open Sans"/>
                          <a:ea typeface="Times New Roman"/>
                          <a:cs typeface="Times New Roman"/>
                        </a:rPr>
                        <a:t>Approval by the Accountability Board</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09306">
                <a:tc>
                  <a:txBody>
                    <a:bodyPr/>
                    <a:lstStyle/>
                    <a:p>
                      <a:pPr>
                        <a:lnSpc>
                          <a:spcPct val="115000"/>
                        </a:lnSpc>
                        <a:spcAft>
                          <a:spcPts val="0"/>
                        </a:spcAft>
                      </a:pPr>
                      <a:r>
                        <a:rPr lang="en-GB" sz="2000">
                          <a:solidFill>
                            <a:srgbClr val="000000"/>
                          </a:solidFill>
                          <a:effectLst/>
                          <a:latin typeface="Open Sans"/>
                          <a:ea typeface="Times New Roman"/>
                          <a:cs typeface="Times New Roman"/>
                        </a:rPr>
                        <a:t>Colchester Northern Gateway</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Essex</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dirty="0">
                          <a:solidFill>
                            <a:srgbClr val="000000"/>
                          </a:solidFill>
                          <a:effectLst/>
                          <a:latin typeface="Open Sans"/>
                          <a:ea typeface="Times New Roman"/>
                          <a:cs typeface="Times New Roman"/>
                        </a:rPr>
                        <a:t>2,000,000</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Approved</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2D050"/>
                    </a:solidFill>
                  </a:tcPr>
                </a:tc>
              </a:tr>
              <a:tr h="309306">
                <a:tc>
                  <a:txBody>
                    <a:bodyPr/>
                    <a:lstStyle/>
                    <a:p>
                      <a:pPr>
                        <a:lnSpc>
                          <a:spcPct val="115000"/>
                        </a:lnSpc>
                        <a:spcAft>
                          <a:spcPts val="0"/>
                        </a:spcAft>
                      </a:pPr>
                      <a:r>
                        <a:rPr lang="en-GB" sz="2000">
                          <a:solidFill>
                            <a:srgbClr val="000000"/>
                          </a:solidFill>
                          <a:effectLst/>
                          <a:latin typeface="Open Sans"/>
                          <a:ea typeface="Times New Roman"/>
                          <a:cs typeface="Times New Roman"/>
                        </a:rPr>
                        <a:t>Eastbourne Fishermen</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East Sussex</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effectLst/>
                          <a:latin typeface="Open Sans"/>
                          <a:ea typeface="Times New Roman"/>
                          <a:cs typeface="Times New Roman"/>
                        </a:rPr>
                        <a:t>1,150,000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Approved</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2D050"/>
                    </a:solidFill>
                  </a:tcPr>
                </a:tc>
              </a:tr>
              <a:tr h="927917">
                <a:tc>
                  <a:txBody>
                    <a:bodyPr/>
                    <a:lstStyle/>
                    <a:p>
                      <a:pPr>
                        <a:lnSpc>
                          <a:spcPct val="115000"/>
                        </a:lnSpc>
                        <a:spcAft>
                          <a:spcPts val="0"/>
                        </a:spcAft>
                      </a:pPr>
                      <a:r>
                        <a:rPr lang="en-GB" sz="2000">
                          <a:solidFill>
                            <a:srgbClr val="000000"/>
                          </a:solidFill>
                          <a:effectLst/>
                          <a:latin typeface="Open Sans"/>
                          <a:ea typeface="Times New Roman"/>
                          <a:cs typeface="Times New Roman"/>
                        </a:rPr>
                        <a:t>Centre for Advanced Automotive and Process Engineering</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South Essex</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effectLst/>
                          <a:latin typeface="Open Sans"/>
                          <a:ea typeface="Times New Roman"/>
                          <a:cs typeface="Times New Roman"/>
                        </a:rPr>
                        <a:t>2,000,000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Approved</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2D050"/>
                    </a:solidFill>
                  </a:tcPr>
                </a:tc>
              </a:tr>
              <a:tr h="596223">
                <a:tc>
                  <a:txBody>
                    <a:bodyPr/>
                    <a:lstStyle/>
                    <a:p>
                      <a:pPr>
                        <a:lnSpc>
                          <a:spcPct val="115000"/>
                        </a:lnSpc>
                        <a:spcAft>
                          <a:spcPts val="0"/>
                        </a:spcAft>
                      </a:pPr>
                      <a:r>
                        <a:rPr lang="en-GB" sz="2000">
                          <a:solidFill>
                            <a:srgbClr val="000000"/>
                          </a:solidFill>
                          <a:effectLst/>
                          <a:latin typeface="Open Sans"/>
                          <a:ea typeface="Times New Roman"/>
                          <a:cs typeface="Times New Roman"/>
                        </a:rPr>
                        <a:t>Fitted Rigging House</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KMEP</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effectLst/>
                          <a:latin typeface="Open Sans"/>
                          <a:ea typeface="Times New Roman"/>
                          <a:cs typeface="Times New Roman"/>
                        </a:rPr>
                        <a:t>800,000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To come forward in 2018/19</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8E4BC"/>
                    </a:solidFill>
                  </a:tcPr>
                </a:tc>
              </a:tr>
              <a:tr h="596223">
                <a:tc>
                  <a:txBody>
                    <a:bodyPr/>
                    <a:lstStyle/>
                    <a:p>
                      <a:pPr>
                        <a:lnSpc>
                          <a:spcPct val="115000"/>
                        </a:lnSpc>
                        <a:spcAft>
                          <a:spcPts val="0"/>
                        </a:spcAft>
                      </a:pPr>
                      <a:r>
                        <a:rPr lang="en-GB" sz="2000">
                          <a:solidFill>
                            <a:srgbClr val="000000"/>
                          </a:solidFill>
                          <a:effectLst/>
                          <a:latin typeface="Open Sans"/>
                          <a:ea typeface="Times New Roman"/>
                          <a:cs typeface="Times New Roman"/>
                        </a:rPr>
                        <a:t>Innovation Park Medway</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KMEP</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effectLst/>
                          <a:latin typeface="Open Sans"/>
                          <a:ea typeface="Times New Roman"/>
                          <a:cs typeface="Times New Roman"/>
                        </a:rPr>
                        <a:t>650,000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To come forward in 2018/19</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8E4BC"/>
                    </a:solidFill>
                  </a:tcPr>
                </a:tc>
              </a:tr>
              <a:tr h="309306">
                <a:tc>
                  <a:txBody>
                    <a:bodyPr/>
                    <a:lstStyle/>
                    <a:p>
                      <a:pPr>
                        <a:lnSpc>
                          <a:spcPct val="115000"/>
                        </a:lnSpc>
                        <a:spcAft>
                          <a:spcPts val="0"/>
                        </a:spcAft>
                      </a:pPr>
                      <a:r>
                        <a:rPr lang="en-GB" sz="2000">
                          <a:solidFill>
                            <a:srgbClr val="000000"/>
                          </a:solidFill>
                          <a:effectLst/>
                          <a:latin typeface="Open Sans"/>
                          <a:ea typeface="Times New Roman"/>
                          <a:cs typeface="Times New Roman"/>
                        </a:rPr>
                        <a:t>NUE Commercial</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KMEP</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effectLst/>
                          <a:latin typeface="Open Sans"/>
                          <a:ea typeface="Times New Roman"/>
                          <a:cs typeface="Times New Roman"/>
                        </a:rPr>
                        <a:t>1,000,000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Approved</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2D050"/>
                    </a:solidFill>
                  </a:tcPr>
                </a:tc>
              </a:tr>
              <a:tr h="309306">
                <a:tc>
                  <a:txBody>
                    <a:bodyPr/>
                    <a:lstStyle/>
                    <a:p>
                      <a:pPr>
                        <a:lnSpc>
                          <a:spcPct val="115000"/>
                        </a:lnSpc>
                        <a:spcAft>
                          <a:spcPts val="0"/>
                        </a:spcAft>
                      </a:pPr>
                      <a:r>
                        <a:rPr lang="en-GB" sz="2000">
                          <a:solidFill>
                            <a:srgbClr val="000000"/>
                          </a:solidFill>
                          <a:effectLst/>
                          <a:latin typeface="Open Sans"/>
                          <a:ea typeface="Times New Roman"/>
                          <a:cs typeface="Times New Roman"/>
                        </a:rPr>
                        <a:t>Charleston Centenary</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East Sussex</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effectLst/>
                          <a:latin typeface="Open Sans"/>
                          <a:ea typeface="Times New Roman"/>
                          <a:cs typeface="Times New Roman"/>
                        </a:rPr>
                        <a:t>120,000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Approved</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2D050"/>
                    </a:solidFill>
                  </a:tcPr>
                </a:tc>
              </a:tr>
              <a:tr h="618611">
                <a:tc>
                  <a:txBody>
                    <a:bodyPr/>
                    <a:lstStyle/>
                    <a:p>
                      <a:pPr>
                        <a:lnSpc>
                          <a:spcPct val="115000"/>
                        </a:lnSpc>
                        <a:spcAft>
                          <a:spcPts val="0"/>
                        </a:spcAft>
                      </a:pPr>
                      <a:r>
                        <a:rPr lang="en-GB" sz="2000">
                          <a:solidFill>
                            <a:srgbClr val="000000"/>
                          </a:solidFill>
                          <a:effectLst/>
                          <a:latin typeface="Open Sans"/>
                          <a:ea typeface="Times New Roman"/>
                          <a:cs typeface="Times New Roman"/>
                        </a:rPr>
                        <a:t>Javelin Way Development</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effectLst/>
                          <a:latin typeface="Open Sans"/>
                          <a:ea typeface="Times New Roman"/>
                          <a:cs typeface="Times New Roman"/>
                        </a:rPr>
                        <a:t>KMEP</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effectLst/>
                          <a:latin typeface="Open Sans"/>
                          <a:ea typeface="Times New Roman"/>
                          <a:cs typeface="Times New Roman"/>
                        </a:rPr>
                        <a:t>1,597,000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To come forward in 2018/19</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8E4BC"/>
                    </a:solidFill>
                  </a:tcPr>
                </a:tc>
              </a:tr>
              <a:tr h="324035">
                <a:tc gridSpan="2">
                  <a:txBody>
                    <a:bodyPr/>
                    <a:lstStyle/>
                    <a:p>
                      <a:pPr>
                        <a:lnSpc>
                          <a:spcPct val="115000"/>
                        </a:lnSpc>
                        <a:spcAft>
                          <a:spcPts val="0"/>
                        </a:spcAft>
                      </a:pPr>
                      <a:r>
                        <a:rPr lang="en-GB" sz="2000" b="1">
                          <a:solidFill>
                            <a:srgbClr val="000000"/>
                          </a:solidFill>
                          <a:effectLst/>
                          <a:latin typeface="Open Sans"/>
                          <a:ea typeface="Times New Roman"/>
                          <a:cs typeface="Times New Roman"/>
                        </a:rPr>
                        <a:t>GPF total</a:t>
                      </a:r>
                      <a:endParaRPr lang="en-GB" sz="20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pPr>
                      <a:r>
                        <a:rPr lang="en-GB" sz="2000" b="1">
                          <a:solidFill>
                            <a:srgbClr val="000000"/>
                          </a:solidFill>
                          <a:effectLst/>
                          <a:latin typeface="Open Sans"/>
                          <a:ea typeface="Times New Roman"/>
                          <a:cs typeface="Times New Roman"/>
                        </a:rPr>
                        <a:t>9,317,000</a:t>
                      </a:r>
                      <a:endParaRPr lang="en-GB" sz="200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effectLst/>
                          <a:latin typeface="Open Sans"/>
                          <a:ea typeface="Times New Roman"/>
                          <a:cs typeface="Times New Roman"/>
                        </a:rPr>
                        <a:t> </a:t>
                      </a:r>
                      <a:endParaRPr lang="en-GB" sz="2000" dirty="0">
                        <a:effectLst/>
                        <a:latin typeface="Arial"/>
                        <a:ea typeface="Times New Roman"/>
                        <a:cs typeface="Times New Roman"/>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788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76227910"/>
              </p:ext>
            </p:extLst>
          </p:nvPr>
        </p:nvGraphicFramePr>
        <p:xfrm>
          <a:off x="454991" y="1554552"/>
          <a:ext cx="9099826" cy="4582112"/>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Reaffirm</a:t>
                      </a:r>
                      <a:r>
                        <a:rPr lang="en-GB" sz="2400" baseline="0" dirty="0" smtClean="0">
                          <a:solidFill>
                            <a:schemeClr val="accent2"/>
                          </a:solidFill>
                        </a:rPr>
                        <a:t> support for the Investment Panel</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Already agreed</a:t>
                      </a:r>
                    </a:p>
                    <a:p>
                      <a:pPr marL="342900" indent="-342900">
                        <a:buFontTx/>
                        <a:buChar char="-"/>
                      </a:pPr>
                      <a:r>
                        <a:rPr lang="en-GB" sz="2400" dirty="0" smtClean="0">
                          <a:solidFill>
                            <a:schemeClr val="accent3"/>
                          </a:solidFill>
                        </a:rPr>
                        <a:t>No</a:t>
                      </a:r>
                      <a:r>
                        <a:rPr lang="en-GB" sz="2400" baseline="0" dirty="0" smtClean="0">
                          <a:solidFill>
                            <a:schemeClr val="accent3"/>
                          </a:solidFill>
                        </a:rPr>
                        <a:t> impact on role of extant boards</a:t>
                      </a:r>
                    </a:p>
                    <a:p>
                      <a:pPr marL="342900" indent="-342900">
                        <a:buFontTx/>
                        <a:buChar char="-"/>
                      </a:pPr>
                      <a:r>
                        <a:rPr lang="en-GB" sz="2400" baseline="0" dirty="0" smtClean="0">
                          <a:solidFill>
                            <a:schemeClr val="accent3"/>
                          </a:solidFill>
                        </a:rPr>
                        <a:t>Clear requirements from Government</a:t>
                      </a:r>
                    </a:p>
                    <a:p>
                      <a:pPr marL="342900" indent="-342900">
                        <a:buFontTx/>
                        <a:buChar char="-"/>
                      </a:pPr>
                      <a:r>
                        <a:rPr lang="en-GB" sz="2400" baseline="0" dirty="0" smtClean="0">
                          <a:solidFill>
                            <a:schemeClr val="accent3"/>
                          </a:solidFill>
                        </a:rPr>
                        <a:t>Terms of Reference to be issued</a:t>
                      </a:r>
                      <a:endParaRPr lang="en-GB" sz="2400" dirty="0">
                        <a:solidFill>
                          <a:schemeClr val="accent3"/>
                        </a:solidFill>
                      </a:endParaRP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chemeClr val="accent2"/>
                          </a:solidFill>
                        </a:rPr>
                        <a:t>Yes</a:t>
                      </a:r>
                      <a:endParaRPr lang="en-GB" sz="2400" dirty="0">
                        <a:solidFill>
                          <a:schemeClr val="accent2"/>
                        </a:solidFill>
                      </a:endParaRPr>
                    </a:p>
                  </a:txBody>
                  <a:tcPr anchor="ctr"/>
                </a:tc>
              </a:tr>
            </a:tbl>
          </a:graphicData>
        </a:graphic>
      </p:graphicFrame>
      <p:sp>
        <p:nvSpPr>
          <p:cNvPr id="3" name="Title 1"/>
          <p:cNvSpPr>
            <a:spLocks noGrp="1"/>
          </p:cNvSpPr>
          <p:nvPr>
            <p:ph type="title"/>
          </p:nvPr>
        </p:nvSpPr>
        <p:spPr>
          <a:xfrm>
            <a:off x="3774559" y="558914"/>
            <a:ext cx="7579242" cy="674463"/>
          </a:xfrm>
        </p:spPr>
        <p:txBody>
          <a:bodyPr/>
          <a:lstStyle/>
          <a:p>
            <a:r>
              <a:rPr lang="en-GB" dirty="0" smtClean="0"/>
              <a:t>3 of 8</a:t>
            </a:r>
            <a:endParaRPr lang="en-GB" dirty="0"/>
          </a:p>
        </p:txBody>
      </p:sp>
    </p:spTree>
    <p:extLst>
      <p:ext uri="{BB962C8B-B14F-4D97-AF65-F5344CB8AC3E}">
        <p14:creationId xmlns:p14="http://schemas.microsoft.com/office/powerpoint/2010/main" val="170689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94195864"/>
              </p:ext>
            </p:extLst>
          </p:nvPr>
        </p:nvGraphicFramePr>
        <p:xfrm>
          <a:off x="454991" y="1554552"/>
          <a:ext cx="9099826" cy="4541448"/>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Agree to develop a single pipeline of projects to draw upon when</a:t>
                      </a:r>
                      <a:r>
                        <a:rPr lang="en-GB" sz="2400" baseline="0" dirty="0" smtClean="0">
                          <a:solidFill>
                            <a:schemeClr val="accent2"/>
                          </a:solidFill>
                        </a:rPr>
                        <a:t> underspends, slippages or opportunities emerge</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Clear requirement</a:t>
                      </a:r>
                      <a:r>
                        <a:rPr lang="en-GB" sz="2400" baseline="0" dirty="0" smtClean="0">
                          <a:solidFill>
                            <a:schemeClr val="accent3"/>
                          </a:solidFill>
                        </a:rPr>
                        <a:t> from Government</a:t>
                      </a:r>
                    </a:p>
                    <a:p>
                      <a:pPr marL="342900" indent="-342900">
                        <a:buFontTx/>
                        <a:buChar char="-"/>
                      </a:pPr>
                      <a:r>
                        <a:rPr lang="en-GB" sz="2400" baseline="0" dirty="0" smtClean="0">
                          <a:solidFill>
                            <a:schemeClr val="accent3"/>
                          </a:solidFill>
                        </a:rPr>
                        <a:t>Planned within Infrastructure and Investment Plan anyway</a:t>
                      </a:r>
                      <a:endParaRPr lang="en-GB" sz="2400" dirty="0">
                        <a:solidFill>
                          <a:schemeClr val="accent3"/>
                        </a:solidFill>
                      </a:endParaRP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chemeClr val="accent2"/>
                          </a:solidFill>
                        </a:rPr>
                        <a:t>Yes</a:t>
                      </a:r>
                      <a:endParaRPr lang="en-GB" sz="2400" dirty="0">
                        <a:solidFill>
                          <a:schemeClr val="accent2"/>
                        </a:solidFill>
                      </a:endParaRPr>
                    </a:p>
                  </a:txBody>
                  <a:tcPr anchor="ctr"/>
                </a:tc>
              </a:tr>
            </a:tbl>
          </a:graphicData>
        </a:graphic>
      </p:graphicFrame>
      <p:sp>
        <p:nvSpPr>
          <p:cNvPr id="3" name="Title 1"/>
          <p:cNvSpPr>
            <a:spLocks noGrp="1"/>
          </p:cNvSpPr>
          <p:nvPr>
            <p:ph type="title"/>
          </p:nvPr>
        </p:nvSpPr>
        <p:spPr>
          <a:xfrm>
            <a:off x="3774559" y="558914"/>
            <a:ext cx="7579242" cy="674463"/>
          </a:xfrm>
        </p:spPr>
        <p:txBody>
          <a:bodyPr/>
          <a:lstStyle/>
          <a:p>
            <a:r>
              <a:rPr lang="en-GB" dirty="0" smtClean="0"/>
              <a:t>4 of 8</a:t>
            </a:r>
            <a:endParaRPr lang="en-GB" dirty="0"/>
          </a:p>
        </p:txBody>
      </p:sp>
    </p:spTree>
    <p:extLst>
      <p:ext uri="{BB962C8B-B14F-4D97-AF65-F5344CB8AC3E}">
        <p14:creationId xmlns:p14="http://schemas.microsoft.com/office/powerpoint/2010/main" val="62581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50241026"/>
              </p:ext>
            </p:extLst>
          </p:nvPr>
        </p:nvGraphicFramePr>
        <p:xfrm>
          <a:off x="454991" y="1554552"/>
          <a:ext cx="9099826" cy="4541448"/>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Agree a standard approach</a:t>
                      </a:r>
                      <a:r>
                        <a:rPr lang="en-GB" sz="2400" baseline="0" dirty="0" smtClean="0">
                          <a:solidFill>
                            <a:schemeClr val="accent2"/>
                          </a:solidFill>
                        </a:rPr>
                        <a:t> to calls for projects when funding is available</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Requires consistency around SELEP and federated</a:t>
                      </a:r>
                      <a:r>
                        <a:rPr lang="en-GB" sz="2400" baseline="0" dirty="0" smtClean="0">
                          <a:solidFill>
                            <a:schemeClr val="accent3"/>
                          </a:solidFill>
                        </a:rPr>
                        <a:t> area websites</a:t>
                      </a: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chemeClr val="accent2"/>
                          </a:solidFill>
                        </a:rPr>
                        <a:t>Yes</a:t>
                      </a:r>
                      <a:endParaRPr lang="en-GB" sz="2400" dirty="0">
                        <a:solidFill>
                          <a:schemeClr val="accent2"/>
                        </a:solidFill>
                      </a:endParaRPr>
                    </a:p>
                  </a:txBody>
                  <a:tcPr anchor="ctr"/>
                </a:tc>
              </a:tr>
            </a:tbl>
          </a:graphicData>
        </a:graphic>
      </p:graphicFrame>
      <p:sp>
        <p:nvSpPr>
          <p:cNvPr id="3" name="Title 1"/>
          <p:cNvSpPr>
            <a:spLocks noGrp="1"/>
          </p:cNvSpPr>
          <p:nvPr>
            <p:ph type="title"/>
          </p:nvPr>
        </p:nvSpPr>
        <p:spPr>
          <a:xfrm>
            <a:off x="3774559" y="558914"/>
            <a:ext cx="7579242" cy="674463"/>
          </a:xfrm>
        </p:spPr>
        <p:txBody>
          <a:bodyPr/>
          <a:lstStyle/>
          <a:p>
            <a:r>
              <a:rPr lang="en-GB" dirty="0" smtClean="0"/>
              <a:t>5 of 8</a:t>
            </a:r>
            <a:endParaRPr lang="en-GB" dirty="0"/>
          </a:p>
        </p:txBody>
      </p:sp>
    </p:spTree>
    <p:extLst>
      <p:ext uri="{BB962C8B-B14F-4D97-AF65-F5344CB8AC3E}">
        <p14:creationId xmlns:p14="http://schemas.microsoft.com/office/powerpoint/2010/main" val="296331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33687877"/>
              </p:ext>
            </p:extLst>
          </p:nvPr>
        </p:nvGraphicFramePr>
        <p:xfrm>
          <a:off x="454991" y="1554552"/>
          <a:ext cx="9099826" cy="4582112"/>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Formalise the board induction process</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Induction processes at federated level already happe</a:t>
                      </a:r>
                      <a:r>
                        <a:rPr lang="en-GB" sz="2400" baseline="0" dirty="0" smtClean="0">
                          <a:solidFill>
                            <a:schemeClr val="accent3"/>
                          </a:solidFill>
                        </a:rPr>
                        <a:t>n and often include SELEP</a:t>
                      </a:r>
                    </a:p>
                    <a:p>
                      <a:pPr marL="342900" indent="-342900">
                        <a:buFontTx/>
                        <a:buChar char="-"/>
                      </a:pPr>
                      <a:r>
                        <a:rPr lang="en-GB" sz="2400" baseline="0" dirty="0" smtClean="0">
                          <a:solidFill>
                            <a:schemeClr val="accent3"/>
                          </a:solidFill>
                        </a:rPr>
                        <a:t>SELEP pre-briefing approach</a:t>
                      </a:r>
                    </a:p>
                    <a:p>
                      <a:pPr marL="342900" indent="-342900">
                        <a:buFontTx/>
                        <a:buChar char="-"/>
                      </a:pPr>
                      <a:r>
                        <a:rPr lang="en-GB" sz="2400" baseline="0" dirty="0" smtClean="0">
                          <a:solidFill>
                            <a:schemeClr val="accent3"/>
                          </a:solidFill>
                        </a:rPr>
                        <a:t>Just need to articulate and publish</a:t>
                      </a:r>
                      <a:endParaRPr lang="en-GB" sz="2400" dirty="0">
                        <a:solidFill>
                          <a:schemeClr val="accent3"/>
                        </a:solidFill>
                      </a:endParaRP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chemeClr val="accent2"/>
                          </a:solidFill>
                        </a:rPr>
                        <a:t>Yes</a:t>
                      </a:r>
                      <a:endParaRPr lang="en-GB" sz="2400" dirty="0">
                        <a:solidFill>
                          <a:schemeClr val="accent2"/>
                        </a:solidFill>
                      </a:endParaRPr>
                    </a:p>
                  </a:txBody>
                  <a:tcPr anchor="ctr"/>
                </a:tc>
              </a:tr>
            </a:tbl>
          </a:graphicData>
        </a:graphic>
      </p:graphicFrame>
      <p:sp>
        <p:nvSpPr>
          <p:cNvPr id="3" name="Title 1"/>
          <p:cNvSpPr>
            <a:spLocks noGrp="1"/>
          </p:cNvSpPr>
          <p:nvPr>
            <p:ph type="title"/>
          </p:nvPr>
        </p:nvSpPr>
        <p:spPr>
          <a:xfrm>
            <a:off x="3774559" y="558914"/>
            <a:ext cx="7579242" cy="674463"/>
          </a:xfrm>
        </p:spPr>
        <p:txBody>
          <a:bodyPr/>
          <a:lstStyle/>
          <a:p>
            <a:r>
              <a:rPr lang="en-GB" dirty="0" smtClean="0"/>
              <a:t>6 of 8</a:t>
            </a:r>
            <a:endParaRPr lang="en-GB" dirty="0"/>
          </a:p>
        </p:txBody>
      </p:sp>
    </p:spTree>
    <p:extLst>
      <p:ext uri="{BB962C8B-B14F-4D97-AF65-F5344CB8AC3E}">
        <p14:creationId xmlns:p14="http://schemas.microsoft.com/office/powerpoint/2010/main" val="180602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34987374"/>
              </p:ext>
            </p:extLst>
          </p:nvPr>
        </p:nvGraphicFramePr>
        <p:xfrm>
          <a:off x="454991" y="1554552"/>
          <a:ext cx="9099826" cy="4582112"/>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Discuss the introduction</a:t>
                      </a:r>
                      <a:r>
                        <a:rPr lang="en-GB" sz="2400" baseline="0" dirty="0" smtClean="0">
                          <a:solidFill>
                            <a:schemeClr val="accent2"/>
                          </a:solidFill>
                        </a:rPr>
                        <a:t> of time bound tenures for board membership</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Succession planning highlighted as a concern</a:t>
                      </a:r>
                    </a:p>
                    <a:p>
                      <a:pPr marL="342900" indent="-342900">
                        <a:buFontTx/>
                        <a:buChar char="-"/>
                      </a:pPr>
                      <a:r>
                        <a:rPr lang="en-GB" sz="2400" dirty="0" smtClean="0">
                          <a:solidFill>
                            <a:schemeClr val="accent3"/>
                          </a:solidFill>
                        </a:rPr>
                        <a:t>Need</a:t>
                      </a:r>
                      <a:r>
                        <a:rPr lang="en-GB" sz="2400" baseline="0" dirty="0" smtClean="0">
                          <a:solidFill>
                            <a:schemeClr val="accent3"/>
                          </a:solidFill>
                        </a:rPr>
                        <a:t> agreement from all federated boards</a:t>
                      </a:r>
                      <a:endParaRPr lang="en-GB" sz="2400" dirty="0">
                        <a:solidFill>
                          <a:schemeClr val="accent3"/>
                        </a:solidFill>
                      </a:endParaRP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rgbClr val="00B050"/>
                          </a:solidFill>
                        </a:rPr>
                        <a:t>No</a:t>
                      </a:r>
                      <a:endParaRPr lang="en-GB" sz="2400" dirty="0">
                        <a:solidFill>
                          <a:srgbClr val="00B050"/>
                        </a:solidFill>
                      </a:endParaRPr>
                    </a:p>
                  </a:txBody>
                  <a:tcPr anchor="ctr"/>
                </a:tc>
              </a:tr>
            </a:tbl>
          </a:graphicData>
        </a:graphic>
      </p:graphicFrame>
      <p:sp>
        <p:nvSpPr>
          <p:cNvPr id="3" name="Title 1"/>
          <p:cNvSpPr>
            <a:spLocks noGrp="1"/>
          </p:cNvSpPr>
          <p:nvPr>
            <p:ph type="title"/>
          </p:nvPr>
        </p:nvSpPr>
        <p:spPr>
          <a:xfrm>
            <a:off x="3774559" y="558914"/>
            <a:ext cx="7579242" cy="674463"/>
          </a:xfrm>
        </p:spPr>
        <p:txBody>
          <a:bodyPr/>
          <a:lstStyle/>
          <a:p>
            <a:r>
              <a:rPr lang="en-GB" dirty="0" smtClean="0"/>
              <a:t>7 of 8</a:t>
            </a:r>
            <a:endParaRPr lang="en-GB" dirty="0"/>
          </a:p>
        </p:txBody>
      </p:sp>
    </p:spTree>
    <p:extLst>
      <p:ext uri="{BB962C8B-B14F-4D97-AF65-F5344CB8AC3E}">
        <p14:creationId xmlns:p14="http://schemas.microsoft.com/office/powerpoint/2010/main" val="331406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48712824"/>
              </p:ext>
            </p:extLst>
          </p:nvPr>
        </p:nvGraphicFramePr>
        <p:xfrm>
          <a:off x="454991" y="1554552"/>
          <a:ext cx="9099826" cy="4541448"/>
        </p:xfrm>
        <a:graphic>
          <a:graphicData uri="http://schemas.openxmlformats.org/drawingml/2006/table">
            <a:tbl>
              <a:tblPr firstCol="1" bandRow="1">
                <a:tableStyleId>{C083E6E3-FA7D-4D7B-A595-EF9225AFEA82}</a:tableStyleId>
              </a:tblPr>
              <a:tblGrid>
                <a:gridCol w="2937566"/>
                <a:gridCol w="6162260"/>
              </a:tblGrid>
              <a:tr h="1513816">
                <a:tc>
                  <a:txBody>
                    <a:bodyPr/>
                    <a:lstStyle/>
                    <a:p>
                      <a:pPr algn="l"/>
                      <a:r>
                        <a:rPr lang="en-GB" sz="2400" dirty="0" smtClean="0">
                          <a:solidFill>
                            <a:schemeClr val="accent3"/>
                          </a:solidFill>
                        </a:rPr>
                        <a:t>Recommendation</a:t>
                      </a:r>
                      <a:endParaRPr lang="en-GB" sz="2400" dirty="0">
                        <a:solidFill>
                          <a:schemeClr val="accent3"/>
                        </a:solidFill>
                      </a:endParaRPr>
                    </a:p>
                  </a:txBody>
                  <a:tcPr anchor="ctr"/>
                </a:tc>
                <a:tc>
                  <a:txBody>
                    <a:bodyPr/>
                    <a:lstStyle/>
                    <a:p>
                      <a:r>
                        <a:rPr lang="en-GB" sz="2400" dirty="0" smtClean="0">
                          <a:solidFill>
                            <a:schemeClr val="accent2"/>
                          </a:solidFill>
                        </a:rPr>
                        <a:t>Provide transparency around Gifts and Hospitality</a:t>
                      </a:r>
                      <a:endParaRPr lang="en-GB" sz="2400" dirty="0">
                        <a:solidFill>
                          <a:schemeClr val="accent2"/>
                        </a:solidFill>
                      </a:endParaRPr>
                    </a:p>
                  </a:txBody>
                  <a:tcPr anchor="ctr"/>
                </a:tc>
              </a:tr>
              <a:tr h="1513816">
                <a:tc>
                  <a:txBody>
                    <a:bodyPr/>
                    <a:lstStyle/>
                    <a:p>
                      <a:pPr algn="l"/>
                      <a:r>
                        <a:rPr lang="en-GB" sz="2400" dirty="0" smtClean="0">
                          <a:solidFill>
                            <a:schemeClr val="accent3"/>
                          </a:solidFill>
                        </a:rPr>
                        <a:t>Remarks</a:t>
                      </a:r>
                      <a:endParaRPr lang="en-GB" sz="2400" dirty="0">
                        <a:solidFill>
                          <a:schemeClr val="accent3"/>
                        </a:solidFill>
                      </a:endParaRPr>
                    </a:p>
                  </a:txBody>
                  <a:tcPr anchor="ctr"/>
                </a:tc>
                <a:tc>
                  <a:txBody>
                    <a:bodyPr/>
                    <a:lstStyle/>
                    <a:p>
                      <a:pPr marL="342900" indent="-342900">
                        <a:buFontTx/>
                        <a:buChar char="-"/>
                      </a:pPr>
                      <a:r>
                        <a:rPr lang="en-GB" sz="2400" dirty="0" smtClean="0">
                          <a:solidFill>
                            <a:schemeClr val="accent3"/>
                          </a:solidFill>
                        </a:rPr>
                        <a:t>Approach detailed on the website</a:t>
                      </a:r>
                    </a:p>
                    <a:p>
                      <a:pPr marL="342900" indent="-342900">
                        <a:buFontTx/>
                        <a:buChar char="-"/>
                      </a:pPr>
                      <a:r>
                        <a:rPr lang="en-GB" sz="2400" dirty="0" smtClean="0">
                          <a:solidFill>
                            <a:schemeClr val="accent3"/>
                          </a:solidFill>
                        </a:rPr>
                        <a:t>Easy to implement</a:t>
                      </a:r>
                      <a:endParaRPr lang="en-GB" sz="2400" dirty="0">
                        <a:solidFill>
                          <a:schemeClr val="accent3"/>
                        </a:solidFill>
                      </a:endParaRPr>
                    </a:p>
                  </a:txBody>
                  <a:tcPr anchor="ctr"/>
                </a:tc>
              </a:tr>
              <a:tr h="1513816">
                <a:tc>
                  <a:txBody>
                    <a:bodyPr/>
                    <a:lstStyle/>
                    <a:p>
                      <a:pPr algn="l"/>
                      <a:r>
                        <a:rPr lang="en-GB" sz="2400" dirty="0" smtClean="0">
                          <a:solidFill>
                            <a:schemeClr val="accent3"/>
                          </a:solidFill>
                        </a:rPr>
                        <a:t>Decision required</a:t>
                      </a:r>
                      <a:endParaRPr lang="en-GB" sz="2400" dirty="0">
                        <a:solidFill>
                          <a:schemeClr val="accent3"/>
                        </a:solidFill>
                      </a:endParaRPr>
                    </a:p>
                  </a:txBody>
                  <a:tcPr anchor="ctr"/>
                </a:tc>
                <a:tc>
                  <a:txBody>
                    <a:bodyPr/>
                    <a:lstStyle/>
                    <a:p>
                      <a:r>
                        <a:rPr lang="en-GB" sz="2400" dirty="0" smtClean="0">
                          <a:solidFill>
                            <a:srgbClr val="00B050"/>
                          </a:solidFill>
                        </a:rPr>
                        <a:t>No</a:t>
                      </a:r>
                      <a:endParaRPr lang="en-GB" sz="2400" dirty="0">
                        <a:solidFill>
                          <a:srgbClr val="00B050"/>
                        </a:solidFill>
                      </a:endParaRPr>
                    </a:p>
                  </a:txBody>
                  <a:tcPr anchor="ctr"/>
                </a:tc>
              </a:tr>
            </a:tbl>
          </a:graphicData>
        </a:graphic>
      </p:graphicFrame>
      <p:sp>
        <p:nvSpPr>
          <p:cNvPr id="3" name="Title 1"/>
          <p:cNvSpPr>
            <a:spLocks noGrp="1"/>
          </p:cNvSpPr>
          <p:nvPr>
            <p:ph type="title"/>
          </p:nvPr>
        </p:nvSpPr>
        <p:spPr>
          <a:xfrm>
            <a:off x="3774559" y="558914"/>
            <a:ext cx="7579242" cy="674463"/>
          </a:xfrm>
        </p:spPr>
        <p:txBody>
          <a:bodyPr/>
          <a:lstStyle/>
          <a:p>
            <a:r>
              <a:rPr lang="en-GB" dirty="0" smtClean="0"/>
              <a:t>8 of 8</a:t>
            </a:r>
            <a:endParaRPr lang="en-GB" dirty="0"/>
          </a:p>
        </p:txBody>
      </p:sp>
    </p:spTree>
    <p:extLst>
      <p:ext uri="{BB962C8B-B14F-4D97-AF65-F5344CB8AC3E}">
        <p14:creationId xmlns:p14="http://schemas.microsoft.com/office/powerpoint/2010/main" val="3453662625"/>
      </p:ext>
    </p:extLst>
  </p:cSld>
  <p:clrMapOvr>
    <a:masterClrMapping/>
  </p:clrMapOvr>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xmlns="" name="SELEP PowerPoint Template_Dark.potx" id="{BA9A06C8-817D-4B23-9865-944CCB1E6F8F}" vid="{DC72DF40-851C-491F-868B-7F4471BCC057}"/>
    </a:ext>
  </a:extLst>
</a:theme>
</file>

<file path=ppt/theme/theme2.xml><?xml version="1.0" encoding="utf-8"?>
<a:theme xmlns:a="http://schemas.openxmlformats.org/drawingml/2006/main" name="1_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xmlns="" name="SELEP PowerPoint Template_Dark.potx" id="{BA9A06C8-817D-4B23-9865-944CCB1E6F8F}" vid="{DC72DF40-851C-491F-868B-7F4471BCC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SELEP PowerPoint Template_White</Template>
  <TotalTime>5562</TotalTime>
  <Words>1086</Words>
  <Application>Microsoft Office PowerPoint</Application>
  <PresentationFormat>Custom</PresentationFormat>
  <Paragraphs>248</Paragraphs>
  <Slides>31</Slides>
  <Notes>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SELEP PowerPoint Template_White</vt:lpstr>
      <vt:lpstr>1_SELEP PowerPoint Template_White</vt:lpstr>
      <vt:lpstr>Governance and Transparency: Recommendations for Approval</vt:lpstr>
      <vt:lpstr>1 of 8</vt:lpstr>
      <vt:lpstr>2 of 8</vt:lpstr>
      <vt:lpstr>3 of 8</vt:lpstr>
      <vt:lpstr>4 of 8</vt:lpstr>
      <vt:lpstr>5 of 8</vt:lpstr>
      <vt:lpstr>6 of 8</vt:lpstr>
      <vt:lpstr>7 of 8</vt:lpstr>
      <vt:lpstr>8 of 8</vt:lpstr>
      <vt:lpstr>    Growth Hub: Strategic Board Engagement</vt:lpstr>
      <vt:lpstr>Introduction &amp; Scene Setting </vt:lpstr>
      <vt:lpstr>Operational Model with Scrutiny Function  </vt:lpstr>
      <vt:lpstr>Jacqui Ward </vt:lpstr>
      <vt:lpstr>How this operates in Kent </vt:lpstr>
      <vt:lpstr>Graham Marley </vt:lpstr>
      <vt:lpstr>Provider Focus: East Sussex</vt:lpstr>
      <vt:lpstr>Murray Foster </vt:lpstr>
      <vt:lpstr>The Business Voice Shaping the Service</vt:lpstr>
      <vt:lpstr>Group Discussion</vt:lpstr>
      <vt:lpstr>Capital Programme Management Update</vt:lpstr>
      <vt:lpstr>Summary Position</vt:lpstr>
      <vt:lpstr>PowerPoint Presentation</vt:lpstr>
      <vt:lpstr>PowerPoint Presentation</vt:lpstr>
      <vt:lpstr>LGF funding awards</vt:lpstr>
      <vt:lpstr>LGF outputs and outcomes</vt:lpstr>
      <vt:lpstr>2017/18 financial update</vt:lpstr>
      <vt:lpstr>LGF profile</vt:lpstr>
      <vt:lpstr>Principles</vt:lpstr>
      <vt:lpstr>LGF pipeline development</vt:lpstr>
      <vt:lpstr>2018/19 planned LGF spend</vt:lpstr>
      <vt:lpstr>GPF update (Round 2 projects)</vt:lpstr>
    </vt:vector>
  </TitlesOfParts>
  <Company>Essex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Adam.Bryan</dc:creator>
  <cp:lastModifiedBy>amy.beckett</cp:lastModifiedBy>
  <cp:revision>90</cp:revision>
  <dcterms:created xsi:type="dcterms:W3CDTF">2017-05-03T23:45:05Z</dcterms:created>
  <dcterms:modified xsi:type="dcterms:W3CDTF">2018-03-16T09:56:12Z</dcterms:modified>
</cp:coreProperties>
</file>